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sldIdLst>
    <p:sldId id="256" r:id="rId5"/>
    <p:sldId id="258" r:id="rId6"/>
    <p:sldId id="257" r:id="rId7"/>
    <p:sldId id="259" r:id="rId8"/>
    <p:sldId id="260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79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heme" Target="theme/theme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viewProps" Target="viewProps.xml"/><Relationship Id="rId5" Type="http://schemas.openxmlformats.org/officeDocument/2006/relationships/slide" Target="slides/slide1.xml"/><Relationship Id="rId10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 10"/>
          <p:cNvGrpSpPr/>
          <p:nvPr/>
        </p:nvGrpSpPr>
        <p:grpSpPr>
          <a:xfrm>
            <a:off x="0" y="0"/>
            <a:ext cx="2305051" cy="6858001"/>
            <a:chOff x="0" y="0"/>
            <a:chExt cx="2305051" cy="6858001"/>
          </a:xfrm>
          <a:gradFill flip="none" rotWithShape="1">
            <a:gsLst>
              <a:gs pos="0">
                <a:schemeClr val="tx2"/>
              </a:gs>
              <a:gs pos="100000">
                <a:schemeClr val="bg2">
                  <a:lumMod val="60000"/>
                  <a:lumOff val="40000"/>
                </a:schemeClr>
              </a:gs>
            </a:gsLst>
            <a:lin ang="5400000" scaled="0"/>
            <a:tileRect/>
          </a:gradFill>
        </p:grpSpPr>
        <p:sp>
          <p:nvSpPr>
            <p:cNvPr id="12" name="Rectangle 5"/>
            <p:cNvSpPr>
              <a:spLocks noChangeArrowheads="1"/>
            </p:cNvSpPr>
            <p:nvPr/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3" name="Freeform 6"/>
            <p:cNvSpPr>
              <a:spLocks noEditPoints="1"/>
            </p:cNvSpPr>
            <p:nvPr/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4" name="Freeform 7"/>
            <p:cNvSpPr>
              <a:spLocks noEditPoints="1"/>
            </p:cNvSpPr>
            <p:nvPr/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5" name="Rectangle 8"/>
            <p:cNvSpPr>
              <a:spLocks noChangeArrowheads="1"/>
            </p:cNvSpPr>
            <p:nvPr/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6" name="Freeform 9"/>
            <p:cNvSpPr>
              <a:spLocks noEditPoints="1"/>
            </p:cNvSpPr>
            <p:nvPr/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7" name="Freeform 10"/>
            <p:cNvSpPr/>
            <p:nvPr/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8" name="Freeform 11"/>
            <p:cNvSpPr/>
            <p:nvPr/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9" name="Freeform 12"/>
            <p:cNvSpPr>
              <a:spLocks noEditPoints="1"/>
            </p:cNvSpPr>
            <p:nvPr/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0" name="Freeform 13"/>
            <p:cNvSpPr/>
            <p:nvPr/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1" name="Freeform 14"/>
            <p:cNvSpPr/>
            <p:nvPr/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2" name="Freeform 15"/>
            <p:cNvSpPr>
              <a:spLocks noEditPoints="1"/>
            </p:cNvSpPr>
            <p:nvPr/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3" name="Freeform 16"/>
            <p:cNvSpPr>
              <a:spLocks noEditPoints="1"/>
            </p:cNvSpPr>
            <p:nvPr/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4" name="Freeform 17"/>
            <p:cNvSpPr/>
            <p:nvPr/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5" name="Freeform 18"/>
            <p:cNvSpPr>
              <a:spLocks noEditPoints="1"/>
            </p:cNvSpPr>
            <p:nvPr/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6" name="Freeform 19"/>
            <p:cNvSpPr/>
            <p:nvPr/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7" name="Freeform 20"/>
            <p:cNvSpPr>
              <a:spLocks noEditPoints="1"/>
            </p:cNvSpPr>
            <p:nvPr/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8" name="Freeform 21"/>
            <p:cNvSpPr>
              <a:spLocks noEditPoints="1"/>
            </p:cNvSpPr>
            <p:nvPr/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9" name="Freeform 22"/>
            <p:cNvSpPr/>
            <p:nvPr/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0" name="Freeform 23"/>
            <p:cNvSpPr>
              <a:spLocks noEditPoints="1"/>
            </p:cNvSpPr>
            <p:nvPr/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1" name="Freeform 24"/>
            <p:cNvSpPr>
              <a:spLocks noEditPoints="1"/>
            </p:cNvSpPr>
            <p:nvPr/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2" name="Freeform 25"/>
            <p:cNvSpPr/>
            <p:nvPr/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3" name="Freeform 26"/>
            <p:cNvSpPr>
              <a:spLocks noEditPoints="1"/>
            </p:cNvSpPr>
            <p:nvPr/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4" name="Freeform 27"/>
            <p:cNvSpPr/>
            <p:nvPr/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5" name="Freeform 28"/>
            <p:cNvSpPr>
              <a:spLocks noEditPoints="1"/>
            </p:cNvSpPr>
            <p:nvPr/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6" name="Freeform 29"/>
            <p:cNvSpPr/>
            <p:nvPr/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7" name="Freeform 30"/>
            <p:cNvSpPr>
              <a:spLocks noEditPoints="1"/>
            </p:cNvSpPr>
            <p:nvPr/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8" name="Freeform 31"/>
            <p:cNvSpPr/>
            <p:nvPr/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9" name="Freeform 32"/>
            <p:cNvSpPr>
              <a:spLocks noEditPoints="1"/>
            </p:cNvSpPr>
            <p:nvPr/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0" name="Rectangle 33"/>
            <p:cNvSpPr>
              <a:spLocks noChangeArrowheads="1"/>
            </p:cNvSpPr>
            <p:nvPr/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41" name="Freeform 34"/>
            <p:cNvSpPr>
              <a:spLocks noEditPoints="1"/>
            </p:cNvSpPr>
            <p:nvPr/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2" name="Freeform 35"/>
            <p:cNvSpPr/>
            <p:nvPr/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3" name="Freeform 36"/>
            <p:cNvSpPr/>
            <p:nvPr/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4" name="Freeform 37"/>
            <p:cNvSpPr>
              <a:spLocks noEditPoints="1"/>
            </p:cNvSpPr>
            <p:nvPr/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5" name="Freeform 38"/>
            <p:cNvSpPr/>
            <p:nvPr/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6" name="Freeform 39"/>
            <p:cNvSpPr/>
            <p:nvPr/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7" name="Freeform 40"/>
            <p:cNvSpPr>
              <a:spLocks noEditPoints="1"/>
            </p:cNvSpPr>
            <p:nvPr/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8" name="Freeform 41"/>
            <p:cNvSpPr/>
            <p:nvPr/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9" name="Freeform 42"/>
            <p:cNvSpPr>
              <a:spLocks noEditPoints="1"/>
            </p:cNvSpPr>
            <p:nvPr/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0" name="Freeform 43"/>
            <p:cNvSpPr/>
            <p:nvPr/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1" name="Freeform 44"/>
            <p:cNvSpPr>
              <a:spLocks noEditPoints="1"/>
            </p:cNvSpPr>
            <p:nvPr/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2" name="Rectangle 45"/>
            <p:cNvSpPr>
              <a:spLocks noChangeArrowheads="1"/>
            </p:cNvSpPr>
            <p:nvPr/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53" name="Freeform 46"/>
            <p:cNvSpPr/>
            <p:nvPr/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4" name="Freeform 47"/>
            <p:cNvSpPr>
              <a:spLocks noEditPoints="1"/>
            </p:cNvSpPr>
            <p:nvPr/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5" name="Freeform 48"/>
            <p:cNvSpPr/>
            <p:nvPr/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6" name="Freeform 49"/>
            <p:cNvSpPr>
              <a:spLocks noEditPoints="1"/>
            </p:cNvSpPr>
            <p:nvPr/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7" name="Freeform 50"/>
            <p:cNvSpPr>
              <a:spLocks noEditPoints="1"/>
            </p:cNvSpPr>
            <p:nvPr/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8" name="Freeform 51"/>
            <p:cNvSpPr/>
            <p:nvPr/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9" name="Freeform 52"/>
            <p:cNvSpPr/>
            <p:nvPr/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0" name="Freeform 53"/>
            <p:cNvSpPr>
              <a:spLocks noEditPoints="1"/>
            </p:cNvSpPr>
            <p:nvPr/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1" name="Freeform 54"/>
            <p:cNvSpPr>
              <a:spLocks noEditPoints="1"/>
            </p:cNvSpPr>
            <p:nvPr/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2" name="Freeform 55"/>
            <p:cNvSpPr/>
            <p:nvPr/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3" name="Freeform 56"/>
            <p:cNvSpPr>
              <a:spLocks noEditPoints="1"/>
            </p:cNvSpPr>
            <p:nvPr/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4" name="Freeform 57"/>
            <p:cNvSpPr/>
            <p:nvPr/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5" name="Freeform 58"/>
            <p:cNvSpPr>
              <a:spLocks noEditPoints="1"/>
            </p:cNvSpPr>
            <p:nvPr/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76424" y="1122363"/>
            <a:ext cx="8791575" cy="2387600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es-MX"/>
              <a:t>Haz clic para modificar el estilo de título del patrón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76424" y="3602038"/>
            <a:ext cx="8791575" cy="1655762"/>
          </a:xfrm>
        </p:spPr>
        <p:txBody>
          <a:bodyPr>
            <a:normAutofit/>
          </a:bodyPr>
          <a:lstStyle>
            <a:lvl1pPr marL="0" indent="0" algn="l">
              <a:buNone/>
              <a:defRPr sz="2000" cap="all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MX"/>
              <a:t>Haz clic para editar el estilo de subtítulo del patrón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077511" y="5410201"/>
            <a:ext cx="2743200" cy="365125"/>
          </a:xfrm>
        </p:spPr>
        <p:txBody>
          <a:bodyPr/>
          <a:lstStyle/>
          <a:p>
            <a:fld id="{58F543BF-9C4B-41E4-A8B2-C03717E014D7}" type="datetimeFigureOut">
              <a:rPr lang="en-US" smtClean="0"/>
              <a:t>4/26/2024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876424" y="5410201"/>
            <a:ext cx="5124886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96911" y="5410199"/>
            <a:ext cx="771089" cy="365125"/>
          </a:xfrm>
        </p:spPr>
        <p:txBody>
          <a:bodyPr/>
          <a:lstStyle/>
          <a:p>
            <a:fld id="{7B463FC4-F028-43FF-9D66-46065D612AB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01996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n panorámic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4304664"/>
            <a:ext cx="9912355" cy="819355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s-MX"/>
              <a:t>Haz clic para modificar el estilo de título del patrón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41411" y="606426"/>
            <a:ext cx="9912354" cy="3299778"/>
          </a:xfrm>
          <a:prstGeom prst="round2DiagRect">
            <a:avLst>
              <a:gd name="adj1" fmla="val 4860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3200"/>
            </a:lvl1pPr>
          </a:lstStyle>
          <a:p>
            <a:pPr marL="0" lvl="0" indent="0">
              <a:buNone/>
            </a:pPr>
            <a:r>
              <a:rPr lang="es-MX"/>
              <a:t>Haz clic en el icono para agregar una imagen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5124020"/>
            <a:ext cx="9910859" cy="682472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543BF-9C4B-41E4-A8B2-C03717E014D7}" type="datetimeFigureOut">
              <a:rPr lang="en-US" smtClean="0"/>
              <a:t>4/26/2024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463FC4-F028-43FF-9D66-46065D612AB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61519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56" y="609600"/>
            <a:ext cx="9905955" cy="342900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s-MX"/>
              <a:t>Haz clic para modificar el estilo de título del patrón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4419599"/>
            <a:ext cx="9904459" cy="137159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543BF-9C4B-41E4-A8B2-C03717E014D7}" type="datetimeFigureOut">
              <a:rPr lang="en-US" smtClean="0"/>
              <a:t>4/26/2024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463FC4-F028-43FF-9D66-46065D612AB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940019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599"/>
            <a:ext cx="9302752" cy="2748429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s-MX"/>
              <a:t>Haz clic para modificar el estilo de título del patrón</a:t>
            </a:r>
            <a:endParaRPr lang="en-US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4309919"/>
            <a:ext cx="9906002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543BF-9C4B-41E4-A8B2-C03717E014D7}" type="datetimeFigureOut">
              <a:rPr lang="en-US" smtClean="0"/>
              <a:t>4/26/2024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463FC4-F028-43FF-9D66-46065D612AB5}" type="slidenum">
              <a:rPr lang="en-US" smtClean="0"/>
              <a:t>‹Nº›</a:t>
            </a:fld>
            <a:endParaRPr lang="en-US"/>
          </a:p>
        </p:txBody>
      </p:sp>
      <p:sp>
        <p:nvSpPr>
          <p:cNvPr id="60" name="TextBox 59"/>
          <p:cNvSpPr txBox="1"/>
          <p:nvPr/>
        </p:nvSpPr>
        <p:spPr>
          <a:xfrm>
            <a:off x="903512" y="73239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10537370" y="276497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52993650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2134041"/>
            <a:ext cx="9906001" cy="2511835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s-MX"/>
              <a:t>Haz clic para modificar el estilo de título del patrón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4657655"/>
            <a:ext cx="9904505" cy="1140644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543BF-9C4B-41E4-A8B2-C03717E014D7}" type="datetimeFigureOut">
              <a:rPr lang="en-US" smtClean="0"/>
              <a:t>4/26/2024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463FC4-F028-43FF-9D66-46065D612AB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944806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lumna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</p:spPr>
        <p:txBody>
          <a:bodyPr/>
          <a:lstStyle/>
          <a:p>
            <a:r>
              <a:rPr lang="es-MX"/>
              <a:t>Haz clic para modificar el estilo de título del patrón</a:t>
            </a:r>
            <a:endParaRPr lang="en-US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141410" y="2674463"/>
            <a:ext cx="3196899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27918" y="3360263"/>
            <a:ext cx="3208735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4766" y="2677635"/>
            <a:ext cx="3184385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04213" y="3363435"/>
            <a:ext cx="3195830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442" y="2674463"/>
            <a:ext cx="3194968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52442" y="3360263"/>
            <a:ext cx="3194968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543BF-9C4B-41E4-A8B2-C03717E014D7}" type="datetimeFigureOut">
              <a:rPr lang="en-US" smtClean="0"/>
              <a:t>4/26/2024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463FC4-F028-43FF-9D66-46065D612AB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424210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lumna de imagen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1141411" y="609600"/>
            <a:ext cx="9905999" cy="1905000"/>
          </a:xfrm>
        </p:spPr>
        <p:txBody>
          <a:bodyPr/>
          <a:lstStyle/>
          <a:p>
            <a:r>
              <a:rPr lang="es-MX"/>
              <a:t>Haz clic para modificar el estilo de título del patrón</a:t>
            </a:r>
            <a:endParaRPr lang="en-US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141413" y="4404596"/>
            <a:ext cx="319524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141413" y="2666998"/>
            <a:ext cx="31952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s-MX"/>
              <a:t>Haz clic en el icono para agregar una imagen</a:t>
            </a:r>
            <a:endParaRPr lang="en-US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41413" y="4980858"/>
            <a:ext cx="3195240" cy="8178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89053" y="4404596"/>
            <a:ext cx="320040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89053" y="2666998"/>
            <a:ext cx="31989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s-MX"/>
              <a:t>Haz clic en el icono para agregar una imagen</a:t>
            </a:r>
            <a:endParaRPr lang="en-US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87593" y="4980857"/>
            <a:ext cx="3200400" cy="81034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567" y="4404595"/>
            <a:ext cx="3190741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52442" y="2666998"/>
            <a:ext cx="3194969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s-MX"/>
              <a:t>Haz clic en el icono para agregar una imagen</a:t>
            </a:r>
            <a:endParaRPr lang="en-US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52442" y="4980854"/>
            <a:ext cx="3194968" cy="81034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543BF-9C4B-41E4-A8B2-C03717E014D7}" type="datetimeFigureOut">
              <a:rPr lang="en-US" smtClean="0"/>
              <a:t>4/26/2024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463FC4-F028-43FF-9D66-46065D612AB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062704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543BF-9C4B-41E4-A8B2-C03717E014D7}" type="datetimeFigureOut">
              <a:rPr lang="en-US" smtClean="0"/>
              <a:t>4/26/2024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463FC4-F028-43FF-9D66-46065D612AB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867798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042400" y="609599"/>
            <a:ext cx="2005011" cy="5181601"/>
          </a:xfrm>
        </p:spPr>
        <p:txBody>
          <a:bodyPr vert="eaVert"/>
          <a:lstStyle/>
          <a:p>
            <a:r>
              <a:rPr lang="es-MX"/>
              <a:t>Haz clic para modificar el estilo de título del patrón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1410" y="609599"/>
            <a:ext cx="7748590" cy="5181601"/>
          </a:xfrm>
        </p:spPr>
        <p:txBody>
          <a:bodyPr vert="eaVert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543BF-9C4B-41E4-A8B2-C03717E014D7}" type="datetimeFigureOut">
              <a:rPr lang="en-US" smtClean="0"/>
              <a:t>4/26/2024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463FC4-F028-43FF-9D66-46065D612AB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39515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543BF-9C4B-41E4-A8B2-C03717E014D7}" type="datetimeFigureOut">
              <a:rPr lang="en-US" smtClean="0"/>
              <a:t>4/26/2024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463FC4-F028-43FF-9D66-46065D612AB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50621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419226"/>
            <a:ext cx="9906000" cy="2852737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s-MX"/>
              <a:t>Haz clic para modificar el estilo de título del patrón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424362"/>
            <a:ext cx="9906000" cy="1374776"/>
          </a:xfrm>
        </p:spPr>
        <p:txBody>
          <a:bodyPr>
            <a:normAutofit/>
          </a:bodyPr>
          <a:lstStyle>
            <a:lvl1pPr marL="0" indent="0">
              <a:buNone/>
              <a:defRPr sz="1800"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543BF-9C4B-41E4-A8B2-C03717E014D7}" type="datetimeFigureOut">
              <a:rPr lang="en-US" smtClean="0"/>
              <a:t>4/26/2024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463FC4-F028-43FF-9D66-46065D612AB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06949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1410" y="2249486"/>
            <a:ext cx="4878389" cy="3541714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249486"/>
            <a:ext cx="4875211" cy="3541714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543BF-9C4B-41E4-A8B2-C03717E014D7}" type="datetimeFigureOut">
              <a:rPr lang="en-US" smtClean="0"/>
              <a:t>4/26/2024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463FC4-F028-43FF-9D66-46065D612AB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02290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19126"/>
            <a:ext cx="9906000" cy="1477961"/>
          </a:xfrm>
        </p:spPr>
        <p:txBody>
          <a:bodyPr/>
          <a:lstStyle/>
          <a:p>
            <a:r>
              <a:rPr lang="es-MX"/>
              <a:t>Haz clic para modificar el estilo de título del patrón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0019" y="2249486"/>
            <a:ext cx="4649783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1410" y="3073397"/>
            <a:ext cx="4878391" cy="2717801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8" y="2249485"/>
            <a:ext cx="4646602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073397"/>
            <a:ext cx="4875210" cy="2717801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543BF-9C4B-41E4-A8B2-C03717E014D7}" type="datetimeFigureOut">
              <a:rPr lang="en-US" smtClean="0"/>
              <a:t>4/26/2024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463FC4-F028-43FF-9D66-46065D612AB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75290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543BF-9C4B-41E4-A8B2-C03717E014D7}" type="datetimeFigureOut">
              <a:rPr lang="en-US" smtClean="0"/>
              <a:t>4/26/2024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463FC4-F028-43FF-9D66-46065D612AB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95440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543BF-9C4B-41E4-A8B2-C03717E014D7}" type="datetimeFigureOut">
              <a:rPr lang="en-US" smtClean="0"/>
              <a:t>4/26/2024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463FC4-F028-43FF-9D66-46065D612AB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17802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6705" y="609601"/>
            <a:ext cx="3856037" cy="163988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MX"/>
              <a:t>Haz clic para modificar el estilo de título del patrón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56200" y="592666"/>
            <a:ext cx="5891209" cy="5198534"/>
          </a:xfrm>
        </p:spPr>
        <p:txBody>
          <a:bodyPr anchor="ctr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6705" y="2249486"/>
            <a:ext cx="3856037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543BF-9C4B-41E4-A8B2-C03717E014D7}" type="datetimeFigureOut">
              <a:rPr lang="en-US" smtClean="0"/>
              <a:t>4/26/2024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463FC4-F028-43FF-9D66-46065D612AB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22702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5934508" cy="163988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MX"/>
              <a:t>Haz clic para modificar el estilo de título del patrón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380721" y="609601"/>
            <a:ext cx="3666690" cy="5181599"/>
          </a:xfrm>
          <a:prstGeom prst="round2DiagRect">
            <a:avLst>
              <a:gd name="adj1" fmla="val 5608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MX"/>
              <a:t>Haz clic en el icono para agregar una imagen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2249486"/>
            <a:ext cx="5934511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543BF-9C4B-41E4-A8B2-C03717E014D7}" type="datetimeFigureOut">
              <a:rPr lang="en-US" smtClean="0"/>
              <a:t>4/26/2024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463FC4-F028-43FF-9D66-46065D612AB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01481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/>
          <p:cNvGrpSpPr/>
          <p:nvPr/>
        </p:nvGrpSpPr>
        <p:grpSpPr>
          <a:xfrm>
            <a:off x="-14288" y="0"/>
            <a:ext cx="12053888" cy="6858001"/>
            <a:chOff x="-14288" y="0"/>
            <a:chExt cx="12053888" cy="6858001"/>
          </a:xfrm>
        </p:grpSpPr>
        <p:grpSp>
          <p:nvGrpSpPr>
            <p:cNvPr id="9" name="Group 8"/>
            <p:cNvGrpSpPr/>
            <p:nvPr/>
          </p:nvGrpSpPr>
          <p:grpSpPr>
            <a:xfrm>
              <a:off x="-14288" y="0"/>
              <a:ext cx="1220788" cy="6858001"/>
              <a:chOff x="-14288" y="0"/>
              <a:chExt cx="1220788" cy="6858001"/>
            </a:xfrm>
            <a:gradFill flip="none" rotWithShape="1">
              <a:gsLst>
                <a:gs pos="0">
                  <a:schemeClr val="tx2"/>
                </a:gs>
                <a:gs pos="100000">
                  <a:schemeClr val="bg2">
                    <a:lumMod val="60000"/>
                    <a:lumOff val="4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21" name="Rectangle 5"/>
              <p:cNvSpPr>
                <a:spLocks noChangeArrowheads="1"/>
              </p:cNvSpPr>
              <p:nvPr/>
            </p:nvSpPr>
            <p:spPr bwMode="auto">
              <a:xfrm>
                <a:off x="114300" y="4763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22" name="Freeform 6"/>
              <p:cNvSpPr>
                <a:spLocks noEditPoints="1"/>
              </p:cNvSpPr>
              <p:nvPr/>
            </p:nvSpPr>
            <p:spPr bwMode="auto">
              <a:xfrm>
                <a:off x="33337" y="217646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3" name="Freeform 7"/>
              <p:cNvSpPr>
                <a:spLocks noEditPoints="1"/>
              </p:cNvSpPr>
              <p:nvPr/>
            </p:nvSpPr>
            <p:spPr bwMode="auto">
              <a:xfrm>
                <a:off x="28575" y="4021138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4" name="Freeform 8"/>
              <p:cNvSpPr/>
              <p:nvPr/>
            </p:nvSpPr>
            <p:spPr bwMode="auto">
              <a:xfrm>
                <a:off x="200025" y="4763"/>
                <a:ext cx="369888" cy="1811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41">
                    <a:moveTo>
                      <a:pt x="218" y="1141"/>
                    </a:moveTo>
                    <a:lnTo>
                      <a:pt x="0" y="626"/>
                    </a:lnTo>
                    <a:lnTo>
                      <a:pt x="0" y="0"/>
                    </a:lnTo>
                    <a:lnTo>
                      <a:pt x="15" y="0"/>
                    </a:lnTo>
                    <a:lnTo>
                      <a:pt x="15" y="623"/>
                    </a:lnTo>
                    <a:lnTo>
                      <a:pt x="233" y="1135"/>
                    </a:lnTo>
                    <a:lnTo>
                      <a:pt x="218" y="114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5" name="Freeform 9"/>
              <p:cNvSpPr>
                <a:spLocks noEditPoints="1"/>
              </p:cNvSpPr>
              <p:nvPr/>
            </p:nvSpPr>
            <p:spPr bwMode="auto">
              <a:xfrm>
                <a:off x="503237" y="1801813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6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6" name="Freeform 10"/>
              <p:cNvSpPr/>
              <p:nvPr/>
            </p:nvSpPr>
            <p:spPr bwMode="auto">
              <a:xfrm>
                <a:off x="285750" y="4763"/>
                <a:ext cx="369888" cy="1430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901">
                    <a:moveTo>
                      <a:pt x="221" y="901"/>
                    </a:moveTo>
                    <a:lnTo>
                      <a:pt x="0" y="383"/>
                    </a:lnTo>
                    <a:lnTo>
                      <a:pt x="0" y="0"/>
                    </a:lnTo>
                    <a:lnTo>
                      <a:pt x="18" y="0"/>
                    </a:lnTo>
                    <a:lnTo>
                      <a:pt x="18" y="380"/>
                    </a:lnTo>
                    <a:lnTo>
                      <a:pt x="233" y="895"/>
                    </a:lnTo>
                    <a:lnTo>
                      <a:pt x="221" y="90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7" name="Freeform 11"/>
              <p:cNvSpPr/>
              <p:nvPr/>
            </p:nvSpPr>
            <p:spPr bwMode="auto">
              <a:xfrm>
                <a:off x="546100" y="0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96" y="575"/>
                    </a:moveTo>
                    <a:lnTo>
                      <a:pt x="78" y="575"/>
                    </a:lnTo>
                    <a:lnTo>
                      <a:pt x="78" y="192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96" y="189"/>
                    </a:lnTo>
                    <a:lnTo>
                      <a:pt x="96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8" name="Freeform 12"/>
              <p:cNvSpPr>
                <a:spLocks noEditPoints="1"/>
              </p:cNvSpPr>
              <p:nvPr/>
            </p:nvSpPr>
            <p:spPr bwMode="auto">
              <a:xfrm>
                <a:off x="588962" y="14208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7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9" name="Freeform 13"/>
              <p:cNvSpPr>
                <a:spLocks noEditPoints="1"/>
              </p:cNvSpPr>
              <p:nvPr/>
            </p:nvSpPr>
            <p:spPr bwMode="auto">
              <a:xfrm>
                <a:off x="588962" y="9032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0" name="Freeform 14"/>
              <p:cNvSpPr/>
              <p:nvPr/>
            </p:nvSpPr>
            <p:spPr bwMode="auto">
              <a:xfrm>
                <a:off x="641350" y="0"/>
                <a:ext cx="422275" cy="527050"/>
              </a:xfrm>
              <a:custGeom>
                <a:avLst/>
                <a:gdLst/>
                <a:ahLst/>
                <a:cxnLst/>
                <a:rect l="0" t="0" r="r" b="b"/>
                <a:pathLst>
                  <a:path w="266" h="332">
                    <a:moveTo>
                      <a:pt x="257" y="332"/>
                    </a:moveTo>
                    <a:lnTo>
                      <a:pt x="48" y="123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63" y="114"/>
                    </a:lnTo>
                    <a:lnTo>
                      <a:pt x="266" y="320"/>
                    </a:lnTo>
                    <a:lnTo>
                      <a:pt x="257" y="33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1" name="Freeform 15"/>
              <p:cNvSpPr>
                <a:spLocks noEditPoints="1"/>
              </p:cNvSpPr>
              <p:nvPr/>
            </p:nvSpPr>
            <p:spPr bwMode="auto">
              <a:xfrm>
                <a:off x="1020762" y="488950"/>
                <a:ext cx="161925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4" h="31">
                    <a:moveTo>
                      <a:pt x="17" y="31"/>
                    </a:moveTo>
                    <a:cubicBezTo>
                      <a:pt x="13" y="31"/>
                      <a:pt x="9" y="30"/>
                      <a:pt x="6" y="27"/>
                    </a:cubicBezTo>
                    <a:cubicBezTo>
                      <a:pt x="0" y="20"/>
                      <a:pt x="0" y="10"/>
                      <a:pt x="6" y="4"/>
                    </a:cubicBezTo>
                    <a:cubicBezTo>
                      <a:pt x="9" y="1"/>
                      <a:pt x="13" y="0"/>
                      <a:pt x="17" y="0"/>
                    </a:cubicBezTo>
                    <a:cubicBezTo>
                      <a:pt x="21" y="0"/>
                      <a:pt x="25" y="1"/>
                      <a:pt x="28" y="4"/>
                    </a:cubicBezTo>
                    <a:cubicBezTo>
                      <a:pt x="34" y="10"/>
                      <a:pt x="34" y="20"/>
                      <a:pt x="28" y="27"/>
                    </a:cubicBezTo>
                    <a:cubicBezTo>
                      <a:pt x="25" y="30"/>
                      <a:pt x="21" y="31"/>
                      <a:pt x="17" y="31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5"/>
                      <a:pt x="9" y="7"/>
                    </a:cubicBezTo>
                    <a:cubicBezTo>
                      <a:pt x="4" y="12"/>
                      <a:pt x="4" y="19"/>
                      <a:pt x="9" y="24"/>
                    </a:cubicBezTo>
                    <a:cubicBezTo>
                      <a:pt x="11" y="26"/>
                      <a:pt x="14" y="27"/>
                      <a:pt x="17" y="27"/>
                    </a:cubicBezTo>
                    <a:cubicBezTo>
                      <a:pt x="20" y="27"/>
                      <a:pt x="23" y="26"/>
                      <a:pt x="25" y="24"/>
                    </a:cubicBezTo>
                    <a:cubicBezTo>
                      <a:pt x="30" y="19"/>
                      <a:pt x="30" y="12"/>
                      <a:pt x="25" y="7"/>
                    </a:cubicBezTo>
                    <a:cubicBezTo>
                      <a:pt x="23" y="5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2" name="Line 16"/>
              <p:cNvSpPr>
                <a:spLocks noChangeShapeType="1"/>
              </p:cNvSpPr>
              <p:nvPr/>
            </p:nvSpPr>
            <p:spPr bwMode="auto">
              <a:xfrm>
                <a:off x="-4763" y="9525"/>
                <a:ext cx="0" cy="0"/>
              </a:xfrm>
              <a:prstGeom prst="line">
                <a:avLst/>
              </a:prstGeom>
              <a:grpFill/>
              <a:ln w="15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</p:sp>
          <p:sp>
            <p:nvSpPr>
              <p:cNvPr id="33" name="Freeform 17"/>
              <p:cNvSpPr/>
              <p:nvPr/>
            </p:nvSpPr>
            <p:spPr bwMode="auto">
              <a:xfrm>
                <a:off x="9525" y="1801813"/>
                <a:ext cx="123825" cy="127000"/>
              </a:xfrm>
              <a:custGeom>
                <a:avLst/>
                <a:gdLst/>
                <a:ahLst/>
                <a:cxnLst/>
                <a:rect l="0" t="0" r="r" b="b"/>
                <a:pathLst>
                  <a:path w="78" h="80">
                    <a:moveTo>
                      <a:pt x="6" y="80"/>
                    </a:moveTo>
                    <a:lnTo>
                      <a:pt x="0" y="71"/>
                    </a:lnTo>
                    <a:lnTo>
                      <a:pt x="69" y="0"/>
                    </a:lnTo>
                    <a:lnTo>
                      <a:pt x="78" y="9"/>
                    </a:lnTo>
                    <a:lnTo>
                      <a:pt x="6" y="8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4" name="Freeform 18"/>
              <p:cNvSpPr/>
              <p:nvPr/>
            </p:nvSpPr>
            <p:spPr bwMode="auto">
              <a:xfrm>
                <a:off x="-9525" y="3549650"/>
                <a:ext cx="147638" cy="481013"/>
              </a:xfrm>
              <a:custGeom>
                <a:avLst/>
                <a:gdLst/>
                <a:ahLst/>
                <a:cxnLst/>
                <a:rect l="0" t="0" r="r" b="b"/>
                <a:pathLst>
                  <a:path w="93" h="303">
                    <a:moveTo>
                      <a:pt x="93" y="303"/>
                    </a:moveTo>
                    <a:lnTo>
                      <a:pt x="78" y="303"/>
                    </a:lnTo>
                    <a:lnTo>
                      <a:pt x="78" y="78"/>
                    </a:lnTo>
                    <a:lnTo>
                      <a:pt x="0" y="12"/>
                    </a:lnTo>
                    <a:lnTo>
                      <a:pt x="12" y="0"/>
                    </a:lnTo>
                    <a:lnTo>
                      <a:pt x="93" y="69"/>
                    </a:lnTo>
                    <a:lnTo>
                      <a:pt x="93" y="30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5" name="Freeform 19"/>
              <p:cNvSpPr/>
              <p:nvPr/>
            </p:nvSpPr>
            <p:spPr bwMode="auto">
              <a:xfrm>
                <a:off x="128587" y="1382713"/>
                <a:ext cx="142875" cy="476250"/>
              </a:xfrm>
              <a:custGeom>
                <a:avLst/>
                <a:gdLst/>
                <a:ahLst/>
                <a:cxnLst/>
                <a:rect l="0" t="0" r="r" b="b"/>
                <a:pathLst>
                  <a:path w="90" h="300">
                    <a:moveTo>
                      <a:pt x="90" y="300"/>
                    </a:moveTo>
                    <a:lnTo>
                      <a:pt x="78" y="300"/>
                    </a:lnTo>
                    <a:lnTo>
                      <a:pt x="78" y="84"/>
                    </a:lnTo>
                    <a:lnTo>
                      <a:pt x="0" y="9"/>
                    </a:lnTo>
                    <a:lnTo>
                      <a:pt x="9" y="0"/>
                    </a:lnTo>
                    <a:lnTo>
                      <a:pt x="90" y="81"/>
                    </a:lnTo>
                    <a:lnTo>
                      <a:pt x="90" y="30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6" name="Freeform 20"/>
              <p:cNvSpPr>
                <a:spLocks noEditPoints="1"/>
              </p:cNvSpPr>
              <p:nvPr/>
            </p:nvSpPr>
            <p:spPr bwMode="auto">
              <a:xfrm>
                <a:off x="204787" y="1849438"/>
                <a:ext cx="114300" cy="107950"/>
              </a:xfrm>
              <a:custGeom>
                <a:avLst/>
                <a:gdLst/>
                <a:ahLst/>
                <a:cxnLst/>
                <a:rect l="0" t="0" r="r" b="b"/>
                <a:pathLst>
                  <a:path w="24" h="23">
                    <a:moveTo>
                      <a:pt x="12" y="23"/>
                    </a:moveTo>
                    <a:cubicBezTo>
                      <a:pt x="6" y="23"/>
                      <a:pt x="0" y="18"/>
                      <a:pt x="0" y="12"/>
                    </a:cubicBezTo>
                    <a:cubicBezTo>
                      <a:pt x="0" y="5"/>
                      <a:pt x="6" y="0"/>
                      <a:pt x="12" y="0"/>
                    </a:cubicBezTo>
                    <a:cubicBezTo>
                      <a:pt x="18" y="0"/>
                      <a:pt x="24" y="5"/>
                      <a:pt x="24" y="12"/>
                    </a:cubicBezTo>
                    <a:cubicBezTo>
                      <a:pt x="24" y="18"/>
                      <a:pt x="18" y="23"/>
                      <a:pt x="12" y="23"/>
                    </a:cubicBezTo>
                    <a:close/>
                    <a:moveTo>
                      <a:pt x="12" y="4"/>
                    </a:moveTo>
                    <a:cubicBezTo>
                      <a:pt x="8" y="4"/>
                      <a:pt x="4" y="8"/>
                      <a:pt x="4" y="12"/>
                    </a:cubicBezTo>
                    <a:cubicBezTo>
                      <a:pt x="4" y="16"/>
                      <a:pt x="8" y="19"/>
                      <a:pt x="12" y="19"/>
                    </a:cubicBezTo>
                    <a:cubicBezTo>
                      <a:pt x="16" y="19"/>
                      <a:pt x="20" y="16"/>
                      <a:pt x="20" y="12"/>
                    </a:cubicBezTo>
                    <a:cubicBezTo>
                      <a:pt x="20" y="8"/>
                      <a:pt x="16" y="4"/>
                      <a:pt x="1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7" name="Rectangle 21"/>
              <p:cNvSpPr>
                <a:spLocks noChangeArrowheads="1"/>
              </p:cNvSpPr>
              <p:nvPr/>
            </p:nvSpPr>
            <p:spPr bwMode="auto">
              <a:xfrm>
                <a:off x="133350" y="4662488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38" name="Freeform 22"/>
              <p:cNvSpPr/>
              <p:nvPr/>
            </p:nvSpPr>
            <p:spPr bwMode="auto">
              <a:xfrm>
                <a:off x="223837" y="5041900"/>
                <a:ext cx="369888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35">
                    <a:moveTo>
                      <a:pt x="15" y="1135"/>
                    </a:moveTo>
                    <a:lnTo>
                      <a:pt x="0" y="1135"/>
                    </a:lnTo>
                    <a:lnTo>
                      <a:pt x="0" y="515"/>
                    </a:lnTo>
                    <a:lnTo>
                      <a:pt x="0" y="512"/>
                    </a:lnTo>
                    <a:lnTo>
                      <a:pt x="218" y="0"/>
                    </a:lnTo>
                    <a:lnTo>
                      <a:pt x="233" y="6"/>
                    </a:lnTo>
                    <a:lnTo>
                      <a:pt x="15" y="518"/>
                    </a:lnTo>
                    <a:lnTo>
                      <a:pt x="15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9" name="Freeform 23"/>
              <p:cNvSpPr>
                <a:spLocks noEditPoints="1"/>
              </p:cNvSpPr>
              <p:nvPr/>
            </p:nvSpPr>
            <p:spPr bwMode="auto">
              <a:xfrm>
                <a:off x="52387" y="44815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0" name="Freeform 24"/>
              <p:cNvSpPr/>
              <p:nvPr/>
            </p:nvSpPr>
            <p:spPr bwMode="auto">
              <a:xfrm>
                <a:off x="-14288" y="5627688"/>
                <a:ext cx="85725" cy="1216025"/>
              </a:xfrm>
              <a:custGeom>
                <a:avLst/>
                <a:gdLst/>
                <a:ahLst/>
                <a:cxnLst/>
                <a:rect l="0" t="0" r="r" b="b"/>
                <a:pathLst>
                  <a:path w="54" h="766">
                    <a:moveTo>
                      <a:pt x="54" y="766"/>
                    </a:moveTo>
                    <a:lnTo>
                      <a:pt x="36" y="766"/>
                    </a:lnTo>
                    <a:lnTo>
                      <a:pt x="36" y="149"/>
                    </a:lnTo>
                    <a:lnTo>
                      <a:pt x="0" y="3"/>
                    </a:lnTo>
                    <a:lnTo>
                      <a:pt x="18" y="0"/>
                    </a:lnTo>
                    <a:lnTo>
                      <a:pt x="54" y="146"/>
                    </a:lnTo>
                    <a:lnTo>
                      <a:pt x="54" y="76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1" name="Freeform 25"/>
              <p:cNvSpPr>
                <a:spLocks noEditPoints="1"/>
              </p:cNvSpPr>
              <p:nvPr/>
            </p:nvSpPr>
            <p:spPr bwMode="auto">
              <a:xfrm>
                <a:off x="527050" y="48672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2" name="Freeform 26"/>
              <p:cNvSpPr/>
              <p:nvPr/>
            </p:nvSpPr>
            <p:spPr bwMode="auto">
              <a:xfrm>
                <a:off x="309562" y="5422900"/>
                <a:ext cx="374650" cy="1425575"/>
              </a:xfrm>
              <a:custGeom>
                <a:avLst/>
                <a:gdLst/>
                <a:ahLst/>
                <a:cxnLst/>
                <a:rect l="0" t="0" r="r" b="b"/>
                <a:pathLst>
                  <a:path w="236" h="898">
                    <a:moveTo>
                      <a:pt x="18" y="898"/>
                    </a:moveTo>
                    <a:lnTo>
                      <a:pt x="0" y="898"/>
                    </a:lnTo>
                    <a:lnTo>
                      <a:pt x="0" y="515"/>
                    </a:lnTo>
                    <a:lnTo>
                      <a:pt x="3" y="512"/>
                    </a:lnTo>
                    <a:lnTo>
                      <a:pt x="221" y="0"/>
                    </a:lnTo>
                    <a:lnTo>
                      <a:pt x="236" y="6"/>
                    </a:lnTo>
                    <a:lnTo>
                      <a:pt x="18" y="518"/>
                    </a:lnTo>
                    <a:lnTo>
                      <a:pt x="18" y="89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3" name="Freeform 27"/>
              <p:cNvSpPr/>
              <p:nvPr/>
            </p:nvSpPr>
            <p:spPr bwMode="auto">
              <a:xfrm>
                <a:off x="569912" y="5945188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15" y="575"/>
                    </a:moveTo>
                    <a:lnTo>
                      <a:pt x="0" y="569"/>
                    </a:lnTo>
                    <a:lnTo>
                      <a:pt x="81" y="383"/>
                    </a:lnTo>
                    <a:lnTo>
                      <a:pt x="81" y="0"/>
                    </a:lnTo>
                    <a:lnTo>
                      <a:pt x="96" y="0"/>
                    </a:lnTo>
                    <a:lnTo>
                      <a:pt x="96" y="386"/>
                    </a:lnTo>
                    <a:lnTo>
                      <a:pt x="15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4" name="Freeform 28"/>
              <p:cNvSpPr>
                <a:spLocks noEditPoints="1"/>
              </p:cNvSpPr>
              <p:nvPr/>
            </p:nvSpPr>
            <p:spPr bwMode="auto">
              <a:xfrm>
                <a:off x="612775" y="52466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5" name="Freeform 29"/>
              <p:cNvSpPr>
                <a:spLocks noEditPoints="1"/>
              </p:cNvSpPr>
              <p:nvPr/>
            </p:nvSpPr>
            <p:spPr bwMode="auto">
              <a:xfrm>
                <a:off x="612775" y="57642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6" name="Freeform 30"/>
              <p:cNvSpPr/>
              <p:nvPr/>
            </p:nvSpPr>
            <p:spPr bwMode="auto">
              <a:xfrm>
                <a:off x="669925" y="6330950"/>
                <a:ext cx="417513" cy="517525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6">
                    <a:moveTo>
                      <a:pt x="15" y="326"/>
                    </a:moveTo>
                    <a:lnTo>
                      <a:pt x="0" y="320"/>
                    </a:lnTo>
                    <a:lnTo>
                      <a:pt x="45" y="206"/>
                    </a:lnTo>
                    <a:lnTo>
                      <a:pt x="48" y="206"/>
                    </a:lnTo>
                    <a:lnTo>
                      <a:pt x="254" y="0"/>
                    </a:lnTo>
                    <a:lnTo>
                      <a:pt x="263" y="12"/>
                    </a:lnTo>
                    <a:lnTo>
                      <a:pt x="60" y="215"/>
                    </a:lnTo>
                    <a:lnTo>
                      <a:pt x="15" y="3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7" name="Freeform 31"/>
              <p:cNvSpPr>
                <a:spLocks noEditPoints="1"/>
              </p:cNvSpPr>
              <p:nvPr/>
            </p:nvSpPr>
            <p:spPr bwMode="auto">
              <a:xfrm>
                <a:off x="1049337" y="6221413"/>
                <a:ext cx="157163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3" h="31">
                    <a:moveTo>
                      <a:pt x="16" y="31"/>
                    </a:moveTo>
                    <a:cubicBezTo>
                      <a:pt x="12" y="31"/>
                      <a:pt x="8" y="29"/>
                      <a:pt x="5" y="26"/>
                    </a:cubicBezTo>
                    <a:cubicBezTo>
                      <a:pt x="2" y="24"/>
                      <a:pt x="0" y="20"/>
                      <a:pt x="0" y="15"/>
                    </a:cubicBezTo>
                    <a:cubicBezTo>
                      <a:pt x="0" y="11"/>
                      <a:pt x="2" y="7"/>
                      <a:pt x="5" y="4"/>
                    </a:cubicBezTo>
                    <a:cubicBezTo>
                      <a:pt x="8" y="1"/>
                      <a:pt x="12" y="0"/>
                      <a:pt x="16" y="0"/>
                    </a:cubicBezTo>
                    <a:cubicBezTo>
                      <a:pt x="20" y="0"/>
                      <a:pt x="24" y="1"/>
                      <a:pt x="27" y="4"/>
                    </a:cubicBezTo>
                    <a:cubicBezTo>
                      <a:pt x="33" y="10"/>
                      <a:pt x="33" y="20"/>
                      <a:pt x="27" y="26"/>
                    </a:cubicBezTo>
                    <a:cubicBezTo>
                      <a:pt x="24" y="29"/>
                      <a:pt x="20" y="31"/>
                      <a:pt x="16" y="31"/>
                    </a:cubicBezTo>
                    <a:close/>
                    <a:moveTo>
                      <a:pt x="16" y="4"/>
                    </a:moveTo>
                    <a:cubicBezTo>
                      <a:pt x="13" y="4"/>
                      <a:pt x="10" y="5"/>
                      <a:pt x="8" y="7"/>
                    </a:cubicBezTo>
                    <a:cubicBezTo>
                      <a:pt x="6" y="9"/>
                      <a:pt x="4" y="12"/>
                      <a:pt x="4" y="15"/>
                    </a:cubicBezTo>
                    <a:cubicBezTo>
                      <a:pt x="4" y="19"/>
                      <a:pt x="6" y="21"/>
                      <a:pt x="8" y="24"/>
                    </a:cubicBezTo>
                    <a:cubicBezTo>
                      <a:pt x="10" y="26"/>
                      <a:pt x="13" y="27"/>
                      <a:pt x="16" y="27"/>
                    </a:cubicBezTo>
                    <a:cubicBezTo>
                      <a:pt x="19" y="27"/>
                      <a:pt x="22" y="26"/>
                      <a:pt x="24" y="24"/>
                    </a:cubicBezTo>
                    <a:cubicBezTo>
                      <a:pt x="29" y="19"/>
                      <a:pt x="29" y="12"/>
                      <a:pt x="24" y="7"/>
                    </a:cubicBezTo>
                    <a:cubicBezTo>
                      <a:pt x="22" y="5"/>
                      <a:pt x="19" y="4"/>
                      <a:pt x="16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</p:grpSp>
        <p:grpSp>
          <p:nvGrpSpPr>
            <p:cNvPr id="10" name="Group 9"/>
            <p:cNvGrpSpPr/>
            <p:nvPr/>
          </p:nvGrpSpPr>
          <p:grpSpPr>
            <a:xfrm>
              <a:off x="11364912" y="0"/>
              <a:ext cx="674688" cy="6848476"/>
              <a:chOff x="11364912" y="0"/>
              <a:chExt cx="674688" cy="6848476"/>
            </a:xfrm>
            <a:gradFill flip="none" rotWithShape="1">
              <a:gsLst>
                <a:gs pos="0">
                  <a:schemeClr val="tx2">
                    <a:alpha val="80000"/>
                  </a:schemeClr>
                </a:gs>
                <a:gs pos="100000">
                  <a:schemeClr val="bg2">
                    <a:lumMod val="60000"/>
                    <a:lumOff val="40000"/>
                    <a:alpha val="6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11" name="Freeform 32"/>
              <p:cNvSpPr/>
              <p:nvPr/>
            </p:nvSpPr>
            <p:spPr bwMode="auto">
              <a:xfrm>
                <a:off x="11483975" y="0"/>
                <a:ext cx="417513" cy="512763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3">
                    <a:moveTo>
                      <a:pt x="12" y="323"/>
                    </a:moveTo>
                    <a:lnTo>
                      <a:pt x="0" y="314"/>
                    </a:lnTo>
                    <a:lnTo>
                      <a:pt x="203" y="108"/>
                    </a:lnTo>
                    <a:lnTo>
                      <a:pt x="248" y="0"/>
                    </a:lnTo>
                    <a:lnTo>
                      <a:pt x="263" y="6"/>
                    </a:lnTo>
                    <a:lnTo>
                      <a:pt x="218" y="117"/>
                    </a:lnTo>
                    <a:lnTo>
                      <a:pt x="218" y="117"/>
                    </a:lnTo>
                    <a:lnTo>
                      <a:pt x="12" y="32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2" name="Freeform 33"/>
              <p:cNvSpPr>
                <a:spLocks noEditPoints="1"/>
              </p:cNvSpPr>
              <p:nvPr/>
            </p:nvSpPr>
            <p:spPr bwMode="auto">
              <a:xfrm>
                <a:off x="11364912" y="474663"/>
                <a:ext cx="157163" cy="152400"/>
              </a:xfrm>
              <a:custGeom>
                <a:avLst/>
                <a:gdLst/>
                <a:ahLst/>
                <a:cxnLst/>
                <a:rect l="0" t="0" r="r" b="b"/>
                <a:pathLst>
                  <a:path w="33" h="32">
                    <a:moveTo>
                      <a:pt x="17" y="32"/>
                    </a:moveTo>
                    <a:cubicBezTo>
                      <a:pt x="13" y="32"/>
                      <a:pt x="9" y="30"/>
                      <a:pt x="6" y="27"/>
                    </a:cubicBezTo>
                    <a:cubicBezTo>
                      <a:pt x="0" y="21"/>
                      <a:pt x="0" y="11"/>
                      <a:pt x="6" y="5"/>
                    </a:cubicBezTo>
                    <a:cubicBezTo>
                      <a:pt x="9" y="2"/>
                      <a:pt x="13" y="0"/>
                      <a:pt x="17" y="0"/>
                    </a:cubicBezTo>
                    <a:cubicBezTo>
                      <a:pt x="21" y="0"/>
                      <a:pt x="25" y="2"/>
                      <a:pt x="28" y="5"/>
                    </a:cubicBezTo>
                    <a:cubicBezTo>
                      <a:pt x="31" y="8"/>
                      <a:pt x="33" y="12"/>
                      <a:pt x="33" y="16"/>
                    </a:cubicBezTo>
                    <a:cubicBezTo>
                      <a:pt x="33" y="20"/>
                      <a:pt x="31" y="24"/>
                      <a:pt x="28" y="27"/>
                    </a:cubicBezTo>
                    <a:cubicBezTo>
                      <a:pt x="25" y="30"/>
                      <a:pt x="21" y="32"/>
                      <a:pt x="17" y="32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6"/>
                      <a:pt x="9" y="8"/>
                    </a:cubicBezTo>
                    <a:cubicBezTo>
                      <a:pt x="4" y="12"/>
                      <a:pt x="4" y="20"/>
                      <a:pt x="9" y="24"/>
                    </a:cubicBezTo>
                    <a:cubicBezTo>
                      <a:pt x="11" y="27"/>
                      <a:pt x="14" y="28"/>
                      <a:pt x="17" y="28"/>
                    </a:cubicBezTo>
                    <a:cubicBezTo>
                      <a:pt x="20" y="28"/>
                      <a:pt x="23" y="27"/>
                      <a:pt x="26" y="24"/>
                    </a:cubicBezTo>
                    <a:cubicBezTo>
                      <a:pt x="30" y="20"/>
                      <a:pt x="30" y="12"/>
                      <a:pt x="26" y="8"/>
                    </a:cubicBezTo>
                    <a:cubicBezTo>
                      <a:pt x="23" y="6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3" name="Freeform 34"/>
              <p:cNvSpPr>
                <a:spLocks noEditPoints="1"/>
              </p:cNvSpPr>
              <p:nvPr/>
            </p:nvSpPr>
            <p:spPr bwMode="auto">
              <a:xfrm>
                <a:off x="11631612" y="1539875"/>
                <a:ext cx="188913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4" name="Freeform 35"/>
              <p:cNvSpPr/>
              <p:nvPr/>
            </p:nvSpPr>
            <p:spPr bwMode="auto">
              <a:xfrm>
                <a:off x="11531600" y="5694363"/>
                <a:ext cx="298450" cy="1154113"/>
              </a:xfrm>
              <a:custGeom>
                <a:avLst/>
                <a:gdLst/>
                <a:ahLst/>
                <a:cxnLst/>
                <a:rect l="0" t="0" r="r" b="b"/>
                <a:pathLst>
                  <a:path w="188" h="727">
                    <a:moveTo>
                      <a:pt x="15" y="727"/>
                    </a:moveTo>
                    <a:lnTo>
                      <a:pt x="0" y="727"/>
                    </a:lnTo>
                    <a:lnTo>
                      <a:pt x="0" y="407"/>
                    </a:lnTo>
                    <a:lnTo>
                      <a:pt x="0" y="407"/>
                    </a:lnTo>
                    <a:lnTo>
                      <a:pt x="176" y="0"/>
                    </a:lnTo>
                    <a:lnTo>
                      <a:pt x="188" y="6"/>
                    </a:lnTo>
                    <a:lnTo>
                      <a:pt x="15" y="410"/>
                    </a:lnTo>
                    <a:lnTo>
                      <a:pt x="15" y="72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5" name="Freeform 36"/>
              <p:cNvSpPr>
                <a:spLocks noEditPoints="1"/>
              </p:cNvSpPr>
              <p:nvPr/>
            </p:nvSpPr>
            <p:spPr bwMode="auto">
              <a:xfrm>
                <a:off x="11772900" y="5551488"/>
                <a:ext cx="157163" cy="155575"/>
              </a:xfrm>
              <a:custGeom>
                <a:avLst/>
                <a:gdLst/>
                <a:ahLst/>
                <a:cxnLst/>
                <a:rect l="0" t="0" r="r" b="b"/>
                <a:pathLst>
                  <a:path w="33" h="33">
                    <a:moveTo>
                      <a:pt x="17" y="33"/>
                    </a:moveTo>
                    <a:cubicBezTo>
                      <a:pt x="8" y="33"/>
                      <a:pt x="0" y="25"/>
                      <a:pt x="0" y="16"/>
                    </a:cubicBezTo>
                    <a:cubicBezTo>
                      <a:pt x="0" y="7"/>
                      <a:pt x="8" y="0"/>
                      <a:pt x="17" y="0"/>
                    </a:cubicBezTo>
                    <a:cubicBezTo>
                      <a:pt x="26" y="0"/>
                      <a:pt x="33" y="7"/>
                      <a:pt x="33" y="16"/>
                    </a:cubicBezTo>
                    <a:cubicBezTo>
                      <a:pt x="33" y="25"/>
                      <a:pt x="26" y="33"/>
                      <a:pt x="17" y="33"/>
                    </a:cubicBezTo>
                    <a:close/>
                    <a:moveTo>
                      <a:pt x="17" y="4"/>
                    </a:moveTo>
                    <a:cubicBezTo>
                      <a:pt x="10" y="4"/>
                      <a:pt x="4" y="9"/>
                      <a:pt x="4" y="16"/>
                    </a:cubicBezTo>
                    <a:cubicBezTo>
                      <a:pt x="4" y="23"/>
                      <a:pt x="10" y="29"/>
                      <a:pt x="17" y="29"/>
                    </a:cubicBezTo>
                    <a:cubicBezTo>
                      <a:pt x="23" y="29"/>
                      <a:pt x="29" y="23"/>
                      <a:pt x="29" y="16"/>
                    </a:cubicBezTo>
                    <a:cubicBezTo>
                      <a:pt x="29" y="9"/>
                      <a:pt x="23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6" name="Freeform 37"/>
              <p:cNvSpPr/>
              <p:nvPr/>
            </p:nvSpPr>
            <p:spPr bwMode="auto">
              <a:xfrm>
                <a:off x="11710987" y="4763"/>
                <a:ext cx="304800" cy="1544638"/>
              </a:xfrm>
              <a:custGeom>
                <a:avLst/>
                <a:gdLst/>
                <a:ahLst/>
                <a:cxnLst/>
                <a:rect l="0" t="0" r="r" b="b"/>
                <a:pathLst>
                  <a:path w="192" h="973">
                    <a:moveTo>
                      <a:pt x="15" y="973"/>
                    </a:moveTo>
                    <a:lnTo>
                      <a:pt x="0" y="973"/>
                    </a:lnTo>
                    <a:lnTo>
                      <a:pt x="0" y="790"/>
                    </a:lnTo>
                    <a:lnTo>
                      <a:pt x="174" y="614"/>
                    </a:lnTo>
                    <a:lnTo>
                      <a:pt x="174" y="0"/>
                    </a:lnTo>
                    <a:lnTo>
                      <a:pt x="192" y="0"/>
                    </a:lnTo>
                    <a:lnTo>
                      <a:pt x="192" y="620"/>
                    </a:lnTo>
                    <a:lnTo>
                      <a:pt x="15" y="796"/>
                    </a:lnTo>
                    <a:lnTo>
                      <a:pt x="15" y="97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7" name="Freeform 38"/>
              <p:cNvSpPr>
                <a:spLocks noEditPoints="1"/>
              </p:cNvSpPr>
              <p:nvPr/>
            </p:nvSpPr>
            <p:spPr bwMode="auto">
              <a:xfrm>
                <a:off x="11636375" y="4867275"/>
                <a:ext cx="188913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8" name="Freeform 39"/>
              <p:cNvSpPr/>
              <p:nvPr/>
            </p:nvSpPr>
            <p:spPr bwMode="auto">
              <a:xfrm>
                <a:off x="11441112" y="5046663"/>
                <a:ext cx="307975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194" h="1135">
                    <a:moveTo>
                      <a:pt x="18" y="1135"/>
                    </a:moveTo>
                    <a:lnTo>
                      <a:pt x="0" y="1135"/>
                    </a:lnTo>
                    <a:lnTo>
                      <a:pt x="0" y="354"/>
                    </a:lnTo>
                    <a:lnTo>
                      <a:pt x="176" y="177"/>
                    </a:lnTo>
                    <a:lnTo>
                      <a:pt x="176" y="0"/>
                    </a:lnTo>
                    <a:lnTo>
                      <a:pt x="194" y="0"/>
                    </a:lnTo>
                    <a:lnTo>
                      <a:pt x="194" y="183"/>
                    </a:lnTo>
                    <a:lnTo>
                      <a:pt x="18" y="360"/>
                    </a:lnTo>
                    <a:lnTo>
                      <a:pt x="18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9" name="Freeform 40"/>
              <p:cNvSpPr>
                <a:spLocks noEditPoints="1"/>
              </p:cNvSpPr>
              <p:nvPr/>
            </p:nvSpPr>
            <p:spPr bwMode="auto">
              <a:xfrm>
                <a:off x="11849100" y="64166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0" name="Rectangle 41"/>
              <p:cNvSpPr>
                <a:spLocks noChangeArrowheads="1"/>
              </p:cNvSpPr>
              <p:nvPr/>
            </p:nvSpPr>
            <p:spPr bwMode="auto">
              <a:xfrm>
                <a:off x="11939587" y="6596063"/>
                <a:ext cx="23813" cy="2524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1413" y="618518"/>
            <a:ext cx="9905998" cy="14785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2" y="2249487"/>
            <a:ext cx="9905999" cy="35417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56921" y="588327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F543BF-9C4B-41E4-A8B2-C03717E014D7}" type="datetimeFigureOut">
              <a:rPr lang="en-US" smtClean="0"/>
              <a:t>4/26/2024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41411" y="5883275"/>
            <a:ext cx="623930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 cap="all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76321" y="5883274"/>
            <a:ext cx="77108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463FC4-F028-43FF-9D66-46065D612AB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278009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SzPct val="125000"/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7.png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1.jpeg"/><Relationship Id="rId9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4">
            <a:duotone>
              <a:schemeClr val="bg2">
                <a:shade val="88000"/>
                <a:hueMod val="106000"/>
                <a:satMod val="140000"/>
                <a:lumMod val="54000"/>
              </a:schemeClr>
              <a:schemeClr val="bg2">
                <a:tint val="98000"/>
                <a:hueMod val="90000"/>
                <a:satMod val="150000"/>
                <a:lumMod val="160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>
            <a:extLst>
              <a:ext uri="{FF2B5EF4-FFF2-40B4-BE49-F238E27FC236}">
                <a16:creationId xmlns:a16="http://schemas.microsoft.com/office/drawing/2014/main" id="{9ACD3AF8-B16E-4174-8C1A-41F683C4AF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5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="" xmlns:a16="http://schemas.microsoft.com/office/drawing/2014/main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FF5EAD09-B81D-415F-8BCF-73C81AE05F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2305051" cy="6858001"/>
            <a:chOff x="0" y="0"/>
            <a:chExt cx="2305051" cy="6858001"/>
          </a:xfrm>
          <a:gradFill flip="none" rotWithShape="1">
            <a:gsLst>
              <a:gs pos="0">
                <a:schemeClr val="tx2"/>
              </a:gs>
              <a:gs pos="100000">
                <a:schemeClr val="bg2">
                  <a:lumMod val="60000"/>
                  <a:lumOff val="40000"/>
                </a:schemeClr>
              </a:gs>
            </a:gsLst>
            <a:lin ang="5400000" scaled="0"/>
            <a:tileRect/>
          </a:gradFill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CFB79010-8ED4-49EF-AFD2-F4D8C80B69B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Freeform 6">
              <a:extLst>
                <a:ext uri="{FF2B5EF4-FFF2-40B4-BE49-F238E27FC236}">
                  <a16:creationId xmlns:a16="http://schemas.microsoft.com/office/drawing/2014/main" id="{4649B869-006E-42B5-9DDC-21049B130E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443096BD-333F-48B6-8220-D1F9793E40A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Rectangle 8">
              <a:extLst>
                <a:ext uri="{FF2B5EF4-FFF2-40B4-BE49-F238E27FC236}">
                  <a16:creationId xmlns:a16="http://schemas.microsoft.com/office/drawing/2014/main" id="{1A45BB9A-7E84-4B9B-923A-270A97F8524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Freeform 9">
              <a:extLst>
                <a:ext uri="{FF2B5EF4-FFF2-40B4-BE49-F238E27FC236}">
                  <a16:creationId xmlns:a16="http://schemas.microsoft.com/office/drawing/2014/main" id="{D7D7C768-2F76-4DE2-A807-1B9FFF816C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Freeform 10">
              <a:extLst>
                <a:ext uri="{FF2B5EF4-FFF2-40B4-BE49-F238E27FC236}">
                  <a16:creationId xmlns:a16="http://schemas.microsoft.com/office/drawing/2014/main" id="{1870B32E-EE42-470E-B543-CA55AEC8CAB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6" name="Freeform 11">
              <a:extLst>
                <a:ext uri="{FF2B5EF4-FFF2-40B4-BE49-F238E27FC236}">
                  <a16:creationId xmlns:a16="http://schemas.microsoft.com/office/drawing/2014/main" id="{EEF09120-11AA-4DB5-98A8-EC4923002C6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Freeform 12">
              <a:extLst>
                <a:ext uri="{FF2B5EF4-FFF2-40B4-BE49-F238E27FC236}">
                  <a16:creationId xmlns:a16="http://schemas.microsoft.com/office/drawing/2014/main" id="{39CC463D-589C-461C-A234-0460EB06B88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0" name="Freeform 13">
              <a:extLst>
                <a:ext uri="{FF2B5EF4-FFF2-40B4-BE49-F238E27FC236}">
                  <a16:creationId xmlns:a16="http://schemas.microsoft.com/office/drawing/2014/main" id="{B6516153-269A-421E-A021-CB3F3C5E1D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Freeform 14">
              <a:extLst>
                <a:ext uri="{FF2B5EF4-FFF2-40B4-BE49-F238E27FC236}">
                  <a16:creationId xmlns:a16="http://schemas.microsoft.com/office/drawing/2014/main" id="{45E14300-6C4A-4F77-915F-F3B25B0237B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1" name="Freeform 15">
              <a:extLst>
                <a:ext uri="{FF2B5EF4-FFF2-40B4-BE49-F238E27FC236}">
                  <a16:creationId xmlns:a16="http://schemas.microsoft.com/office/drawing/2014/main" id="{993E312A-E6A6-4B52-ADE6-618ADC89BA6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Freeform 16">
              <a:extLst>
                <a:ext uri="{FF2B5EF4-FFF2-40B4-BE49-F238E27FC236}">
                  <a16:creationId xmlns:a16="http://schemas.microsoft.com/office/drawing/2014/main" id="{2F0F3026-2480-472B-8C52-36812C81EF3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2" name="Freeform 17">
              <a:extLst>
                <a:ext uri="{FF2B5EF4-FFF2-40B4-BE49-F238E27FC236}">
                  <a16:creationId xmlns:a16="http://schemas.microsoft.com/office/drawing/2014/main" id="{34E1C992-559D-4827-9F30-31A3CA7A2B1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Freeform 18">
              <a:extLst>
                <a:ext uri="{FF2B5EF4-FFF2-40B4-BE49-F238E27FC236}">
                  <a16:creationId xmlns:a16="http://schemas.microsoft.com/office/drawing/2014/main" id="{D9F2FB98-F443-498F-AAD9-69458256813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Freeform 19">
              <a:extLst>
                <a:ext uri="{FF2B5EF4-FFF2-40B4-BE49-F238E27FC236}">
                  <a16:creationId xmlns:a16="http://schemas.microsoft.com/office/drawing/2014/main" id="{75DBF6EC-ED50-43E4-8A8B-64CE86A880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Freeform 20">
              <a:extLst>
                <a:ext uri="{FF2B5EF4-FFF2-40B4-BE49-F238E27FC236}">
                  <a16:creationId xmlns:a16="http://schemas.microsoft.com/office/drawing/2014/main" id="{FD854F40-AC43-4F21-9C62-2CE35CFD2B1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" name="Freeform 21">
              <a:extLst>
                <a:ext uri="{FF2B5EF4-FFF2-40B4-BE49-F238E27FC236}">
                  <a16:creationId xmlns:a16="http://schemas.microsoft.com/office/drawing/2014/main" id="{62CCB560-494A-4F74-9DE4-068806A8933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" name="Freeform 22">
              <a:extLst>
                <a:ext uri="{FF2B5EF4-FFF2-40B4-BE49-F238E27FC236}">
                  <a16:creationId xmlns:a16="http://schemas.microsoft.com/office/drawing/2014/main" id="{6F9A05F2-B5D2-4D8A-9A78-14E45C13FEC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" name="Freeform 23">
              <a:extLst>
                <a:ext uri="{FF2B5EF4-FFF2-40B4-BE49-F238E27FC236}">
                  <a16:creationId xmlns:a16="http://schemas.microsoft.com/office/drawing/2014/main" id="{A6373189-19BB-4BEC-84A3-432253E058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1" name="Freeform 24">
              <a:extLst>
                <a:ext uri="{FF2B5EF4-FFF2-40B4-BE49-F238E27FC236}">
                  <a16:creationId xmlns:a16="http://schemas.microsoft.com/office/drawing/2014/main" id="{71AB3122-947A-44DB-B190-A2601C6C95C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" name="Freeform 25">
              <a:extLst>
                <a:ext uri="{FF2B5EF4-FFF2-40B4-BE49-F238E27FC236}">
                  <a16:creationId xmlns:a16="http://schemas.microsoft.com/office/drawing/2014/main" id="{74B4109D-3AFC-4D44-87B1-0CDED3E6381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3" name="Freeform 26">
              <a:extLst>
                <a:ext uri="{FF2B5EF4-FFF2-40B4-BE49-F238E27FC236}">
                  <a16:creationId xmlns:a16="http://schemas.microsoft.com/office/drawing/2014/main" id="{44AAD39F-F7C9-4D00-95E0-0465B4E858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4" name="Freeform 27">
              <a:extLst>
                <a:ext uri="{FF2B5EF4-FFF2-40B4-BE49-F238E27FC236}">
                  <a16:creationId xmlns:a16="http://schemas.microsoft.com/office/drawing/2014/main" id="{C1DCAB8D-6EF6-4A84-8D0C-AA9226DEC90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5" name="Freeform 28">
              <a:extLst>
                <a:ext uri="{FF2B5EF4-FFF2-40B4-BE49-F238E27FC236}">
                  <a16:creationId xmlns:a16="http://schemas.microsoft.com/office/drawing/2014/main" id="{C407F97F-83CF-4703-B9E0-6335530E32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6" name="Freeform 29">
              <a:extLst>
                <a:ext uri="{FF2B5EF4-FFF2-40B4-BE49-F238E27FC236}">
                  <a16:creationId xmlns:a16="http://schemas.microsoft.com/office/drawing/2014/main" id="{0D8D2363-5D84-4CFF-89AA-3C93C859DB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7" name="Freeform 30">
              <a:extLst>
                <a:ext uri="{FF2B5EF4-FFF2-40B4-BE49-F238E27FC236}">
                  <a16:creationId xmlns:a16="http://schemas.microsoft.com/office/drawing/2014/main" id="{0435A35C-AC99-4E12-8CB0-9C640DAA945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8" name="Freeform 31">
              <a:extLst>
                <a:ext uri="{FF2B5EF4-FFF2-40B4-BE49-F238E27FC236}">
                  <a16:creationId xmlns:a16="http://schemas.microsoft.com/office/drawing/2014/main" id="{F20392CF-2256-4527-836B-2E6F88596EC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9" name="Freeform 32">
              <a:extLst>
                <a:ext uri="{FF2B5EF4-FFF2-40B4-BE49-F238E27FC236}">
                  <a16:creationId xmlns:a16="http://schemas.microsoft.com/office/drawing/2014/main" id="{C52C3AD3-122C-4010-9C55-B0247F8CCAB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0" name="Rectangle 33">
              <a:extLst>
                <a:ext uri="{FF2B5EF4-FFF2-40B4-BE49-F238E27FC236}">
                  <a16:creationId xmlns:a16="http://schemas.microsoft.com/office/drawing/2014/main" id="{EFCB53ED-09C0-4AD7-9BBC-366833D5FE0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1" name="Freeform 34">
              <a:extLst>
                <a:ext uri="{FF2B5EF4-FFF2-40B4-BE49-F238E27FC236}">
                  <a16:creationId xmlns:a16="http://schemas.microsoft.com/office/drawing/2014/main" id="{6F309F52-BFCF-47D9-8089-BC049540DB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2" name="Freeform 35">
              <a:extLst>
                <a:ext uri="{FF2B5EF4-FFF2-40B4-BE49-F238E27FC236}">
                  <a16:creationId xmlns:a16="http://schemas.microsoft.com/office/drawing/2014/main" id="{5F9AE85F-C7AA-4761-B468-2E100829BC5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3" name="Freeform 36">
              <a:extLst>
                <a:ext uri="{FF2B5EF4-FFF2-40B4-BE49-F238E27FC236}">
                  <a16:creationId xmlns:a16="http://schemas.microsoft.com/office/drawing/2014/main" id="{2C81C778-91E5-4AE9-AACB-8566E7A28B4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4" name="Freeform 37">
              <a:extLst>
                <a:ext uri="{FF2B5EF4-FFF2-40B4-BE49-F238E27FC236}">
                  <a16:creationId xmlns:a16="http://schemas.microsoft.com/office/drawing/2014/main" id="{6C56E0B4-58A0-4B2B-BD56-54121BB8DBB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" name="Freeform 38">
              <a:extLst>
                <a:ext uri="{FF2B5EF4-FFF2-40B4-BE49-F238E27FC236}">
                  <a16:creationId xmlns:a16="http://schemas.microsoft.com/office/drawing/2014/main" id="{88A29CFE-13A6-4509-946F-5C074F856EE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" name="Freeform 39">
              <a:extLst>
                <a:ext uri="{FF2B5EF4-FFF2-40B4-BE49-F238E27FC236}">
                  <a16:creationId xmlns:a16="http://schemas.microsoft.com/office/drawing/2014/main" id="{00235A0A-018B-4499-AC16-AF83457BF4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7" name="Freeform 40">
              <a:extLst>
                <a:ext uri="{FF2B5EF4-FFF2-40B4-BE49-F238E27FC236}">
                  <a16:creationId xmlns:a16="http://schemas.microsoft.com/office/drawing/2014/main" id="{861DF9B7-50DC-4EBE-8B23-97FE92DBBB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8" name="Freeform 41">
              <a:extLst>
                <a:ext uri="{FF2B5EF4-FFF2-40B4-BE49-F238E27FC236}">
                  <a16:creationId xmlns:a16="http://schemas.microsoft.com/office/drawing/2014/main" id="{69673907-73D7-4729-A911-9BD078EC2EE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9" name="Freeform 42">
              <a:extLst>
                <a:ext uri="{FF2B5EF4-FFF2-40B4-BE49-F238E27FC236}">
                  <a16:creationId xmlns:a16="http://schemas.microsoft.com/office/drawing/2014/main" id="{4DC844D3-8053-4EE7-A286-50157B6FD86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0" name="Freeform 43">
              <a:extLst>
                <a:ext uri="{FF2B5EF4-FFF2-40B4-BE49-F238E27FC236}">
                  <a16:creationId xmlns:a16="http://schemas.microsoft.com/office/drawing/2014/main" id="{D67575A0-A45A-4773-874C-16370E36709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1" name="Freeform 44">
              <a:extLst>
                <a:ext uri="{FF2B5EF4-FFF2-40B4-BE49-F238E27FC236}">
                  <a16:creationId xmlns:a16="http://schemas.microsoft.com/office/drawing/2014/main" id="{4327252B-B62B-4DE0-A924-B7F6E40AD9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2" name="Rectangle 45">
              <a:extLst>
                <a:ext uri="{FF2B5EF4-FFF2-40B4-BE49-F238E27FC236}">
                  <a16:creationId xmlns:a16="http://schemas.microsoft.com/office/drawing/2014/main" id="{778BC6A7-AC19-497B-A7C6-E447B2EBDAB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3" name="Freeform 46">
              <a:extLst>
                <a:ext uri="{FF2B5EF4-FFF2-40B4-BE49-F238E27FC236}">
                  <a16:creationId xmlns:a16="http://schemas.microsoft.com/office/drawing/2014/main" id="{4E79A87B-BF1F-437A-9FED-BE93025E502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4" name="Freeform 47">
              <a:extLst>
                <a:ext uri="{FF2B5EF4-FFF2-40B4-BE49-F238E27FC236}">
                  <a16:creationId xmlns:a16="http://schemas.microsoft.com/office/drawing/2014/main" id="{DFAAF3CC-B4E0-45C8-AC2D-EF0D6D823D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5" name="Freeform 48">
              <a:extLst>
                <a:ext uri="{FF2B5EF4-FFF2-40B4-BE49-F238E27FC236}">
                  <a16:creationId xmlns:a16="http://schemas.microsoft.com/office/drawing/2014/main" id="{A5A12C87-1E4A-4664-B2F4-A1C8B656F99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6" name="Freeform 49">
              <a:extLst>
                <a:ext uri="{FF2B5EF4-FFF2-40B4-BE49-F238E27FC236}">
                  <a16:creationId xmlns:a16="http://schemas.microsoft.com/office/drawing/2014/main" id="{B3AF8230-4630-4505-ADDB-16A9B6B3772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7" name="Freeform 50">
              <a:extLst>
                <a:ext uri="{FF2B5EF4-FFF2-40B4-BE49-F238E27FC236}">
                  <a16:creationId xmlns:a16="http://schemas.microsoft.com/office/drawing/2014/main" id="{33F93F6D-724D-42F3-AF1D-3081EAB5D13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8" name="Freeform 51">
              <a:extLst>
                <a:ext uri="{FF2B5EF4-FFF2-40B4-BE49-F238E27FC236}">
                  <a16:creationId xmlns:a16="http://schemas.microsoft.com/office/drawing/2014/main" id="{F5DD7A8F-FB67-4E79-80DB-0FAF3A09894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9" name="Freeform 52">
              <a:extLst>
                <a:ext uri="{FF2B5EF4-FFF2-40B4-BE49-F238E27FC236}">
                  <a16:creationId xmlns:a16="http://schemas.microsoft.com/office/drawing/2014/main" id="{7B140A84-E89E-4A80-9DF8-7BCA45F908D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0" name="Freeform 53">
              <a:extLst>
                <a:ext uri="{FF2B5EF4-FFF2-40B4-BE49-F238E27FC236}">
                  <a16:creationId xmlns:a16="http://schemas.microsoft.com/office/drawing/2014/main" id="{279E1D6A-EFE2-44C6-A5BF-DFADF0DC91D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1" name="Freeform 54">
              <a:extLst>
                <a:ext uri="{FF2B5EF4-FFF2-40B4-BE49-F238E27FC236}">
                  <a16:creationId xmlns:a16="http://schemas.microsoft.com/office/drawing/2014/main" id="{C9FA2204-561F-4ABB-988C-03053820F1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2" name="Freeform 55">
              <a:extLst>
                <a:ext uri="{FF2B5EF4-FFF2-40B4-BE49-F238E27FC236}">
                  <a16:creationId xmlns:a16="http://schemas.microsoft.com/office/drawing/2014/main" id="{8BD7D04E-AC0A-424F-BC40-28842DAFFAC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3" name="Freeform 56">
              <a:extLst>
                <a:ext uri="{FF2B5EF4-FFF2-40B4-BE49-F238E27FC236}">
                  <a16:creationId xmlns:a16="http://schemas.microsoft.com/office/drawing/2014/main" id="{32B616A2-FE09-47DD-B58C-12EE58B7CA5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4" name="Freeform 57">
              <a:extLst>
                <a:ext uri="{FF2B5EF4-FFF2-40B4-BE49-F238E27FC236}">
                  <a16:creationId xmlns:a16="http://schemas.microsoft.com/office/drawing/2014/main" id="{08C5EAF5-6064-484E-BA05-80D09D84EAB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5" name="Freeform 58">
              <a:extLst>
                <a:ext uri="{FF2B5EF4-FFF2-40B4-BE49-F238E27FC236}">
                  <a16:creationId xmlns:a16="http://schemas.microsoft.com/office/drawing/2014/main" id="{F11D90DF-D275-4725-884C-77E5E01D89B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67" name="Group 66">
            <a:extLst>
              <a:ext uri="{FF2B5EF4-FFF2-40B4-BE49-F238E27FC236}">
                <a16:creationId xmlns:a16="http://schemas.microsoft.com/office/drawing/2014/main" id="{82EEA7F3-64E0-47B1-9B06-0677EA6FD7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1"/>
            <a:ext cx="12192003" cy="6858001"/>
            <a:chOff x="0" y="-1"/>
            <a:chExt cx="12192003" cy="6858001"/>
          </a:xfrm>
        </p:grpSpPr>
        <p:sp useBgFill="1">
          <p:nvSpPr>
            <p:cNvPr id="68" name="Rectangle 67">
              <a:extLst>
                <a:ext uri="{FF2B5EF4-FFF2-40B4-BE49-F238E27FC236}">
                  <a16:creationId xmlns:a16="http://schemas.microsoft.com/office/drawing/2014/main" id="{F0787433-E8FF-45C5-A1C3-70BC1491BA9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" y="-1"/>
              <a:ext cx="12192000" cy="685800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69" name="Picture 2">
              <a:extLst>
                <a:ext uri="{FF2B5EF4-FFF2-40B4-BE49-F238E27FC236}">
                  <a16:creationId xmlns:a16="http://schemas.microsoft.com/office/drawing/2014/main" id="{A649E977-62EB-4D2F-9AF9-947B5E73CA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 noChangeArrowheads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>
            <a:blip r:embed="rId5">
              <a:alphaModFix amt="30000"/>
              <a:duotone>
                <a:prstClr val="black"/>
                <a:schemeClr val="tx2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-1"/>
              <a:ext cx="12192003" cy="6858001"/>
            </a:xfrm>
            <a:prstGeom prst="rect">
              <a:avLst/>
            </a:prstGeom>
            <a:noFill/>
            <a:extLst>
              <a:ext uri="{909E8E84-426E-40dd-AFC4-6F175D3DCCD1}">
                <a14:hiddenFill xmlns="" xmlns:a16="http://schemas.microsoft.com/office/drawing/2014/main" xmlns:p14="http://schemas.microsoft.com/office/powerpoint/2010/main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4" name="Título 3">
            <a:extLst>
              <a:ext uri="{FF2B5EF4-FFF2-40B4-BE49-F238E27FC236}">
                <a16:creationId xmlns:a16="http://schemas.microsoft.com/office/drawing/2014/main" id="{DDBE5D6E-8862-08BF-D310-EBA21059B4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0688" y="39689"/>
            <a:ext cx="10834686" cy="354011"/>
          </a:xfr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 sz="1800" b="1">
                <a:solidFill>
                  <a:schemeClr val="bg1"/>
                </a:solidFill>
              </a:rPr>
              <a:t>BASE REX NP 1C123120H1     REBABA EN CONTORNO DE DIAMETRO 6.750 +0.005 – 0.040</a:t>
            </a:r>
          </a:p>
        </p:txBody>
      </p:sp>
      <p:sp>
        <p:nvSpPr>
          <p:cNvPr id="75" name="Título 3">
            <a:extLst>
              <a:ext uri="{FF2B5EF4-FFF2-40B4-BE49-F238E27FC236}">
                <a16:creationId xmlns:a16="http://schemas.microsoft.com/office/drawing/2014/main" id="{6901CDA7-18C0-1778-ACDF-DAD43E555C92}"/>
              </a:ext>
            </a:extLst>
          </p:cNvPr>
          <p:cNvSpPr txBox="1">
            <a:spLocks/>
          </p:cNvSpPr>
          <p:nvPr/>
        </p:nvSpPr>
        <p:spPr>
          <a:xfrm>
            <a:off x="3987009" y="564622"/>
            <a:ext cx="5270497" cy="35401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b="1">
                <a:solidFill>
                  <a:schemeClr val="bg1"/>
                </a:solidFill>
                <a:highlight>
                  <a:srgbClr val="00FFFF"/>
                </a:highlight>
              </a:rPr>
              <a:t>1# MEDICION DE REBABA</a:t>
            </a:r>
          </a:p>
        </p:txBody>
      </p:sp>
      <p:sp>
        <p:nvSpPr>
          <p:cNvPr id="3" name="Rectángulo 2">
            <a:extLst>
              <a:ext uri="{FF2B5EF4-FFF2-40B4-BE49-F238E27FC236}">
                <a16:creationId xmlns:a16="http://schemas.microsoft.com/office/drawing/2014/main" id="{2B70AD00-8E6B-A1CD-F7AC-79A3B4547A9C}"/>
              </a:ext>
            </a:extLst>
          </p:cNvPr>
          <p:cNvSpPr/>
          <p:nvPr/>
        </p:nvSpPr>
        <p:spPr>
          <a:xfrm>
            <a:off x="1278758" y="2618264"/>
            <a:ext cx="5123103" cy="1756940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>
            <a:normAutofit fontScale="92500"/>
          </a:bodyPr>
          <a:lstStyle/>
          <a:p>
            <a:pPr indent="-228600" defTabSz="914400">
              <a:lnSpc>
                <a:spcPct val="120000"/>
              </a:lnSpc>
              <a:spcAft>
                <a:spcPts val="600"/>
              </a:spcAft>
              <a:buSzPct val="125000"/>
              <a:buFont typeface="Arial" panose="020B0604020202020204" pitchFamily="34" charset="0"/>
              <a:buChar char="•"/>
            </a:pPr>
            <a:r>
              <a:rPr lang="en-US" sz="2300">
                <a:solidFill>
                  <a:schemeClr val="bg1"/>
                </a:solidFill>
              </a:rPr>
              <a:t>CAV-17  ALTURA DE REBABA 0.007 INCH</a:t>
            </a:r>
          </a:p>
          <a:p>
            <a:pPr indent="-228600" defTabSz="914400">
              <a:lnSpc>
                <a:spcPct val="120000"/>
              </a:lnSpc>
              <a:spcAft>
                <a:spcPts val="600"/>
              </a:spcAft>
              <a:buSzPct val="125000"/>
              <a:buFont typeface="Arial" panose="020B0604020202020204" pitchFamily="34" charset="0"/>
              <a:buChar char="•"/>
            </a:pPr>
            <a:r>
              <a:rPr lang="en-US" sz="2300">
                <a:solidFill>
                  <a:schemeClr val="bg1"/>
                </a:solidFill>
              </a:rPr>
              <a:t>CAV-18  ALTURA DE REBABA 0.0065 INCH</a:t>
            </a:r>
          </a:p>
          <a:p>
            <a:pPr indent="-228600" defTabSz="914400">
              <a:lnSpc>
                <a:spcPct val="120000"/>
              </a:lnSpc>
              <a:spcAft>
                <a:spcPts val="600"/>
              </a:spcAft>
              <a:buSzPct val="125000"/>
              <a:buFont typeface="Arial" panose="020B0604020202020204" pitchFamily="34" charset="0"/>
              <a:buChar char="•"/>
            </a:pPr>
            <a:r>
              <a:rPr lang="en-US" sz="2300">
                <a:solidFill>
                  <a:schemeClr val="bg1"/>
                </a:solidFill>
              </a:rPr>
              <a:t>CAV-20  ALTURA DE REBABA 0.0085 INCH</a:t>
            </a:r>
          </a:p>
          <a:p>
            <a:pPr indent="-228600" defTabSz="914400">
              <a:lnSpc>
                <a:spcPct val="120000"/>
              </a:lnSpc>
              <a:spcAft>
                <a:spcPts val="600"/>
              </a:spcAft>
              <a:buSzPct val="125000"/>
              <a:buFont typeface="Arial" panose="020B0604020202020204" pitchFamily="34" charset="0"/>
              <a:buChar char="•"/>
            </a:pPr>
            <a:endParaRPr lang="en-US" sz="2300">
              <a:solidFill>
                <a:schemeClr val="tx1"/>
              </a:solidFill>
            </a:endParaRPr>
          </a:p>
        </p:txBody>
      </p:sp>
      <p:pic>
        <p:nvPicPr>
          <p:cNvPr id="5" name="WhatsApp Video 2024-03-20 at 12.24.00 PM">
            <a:hlinkClick r:id="" action="ppaction://media"/>
            <a:extLst>
              <a:ext uri="{FF2B5EF4-FFF2-40B4-BE49-F238E27FC236}">
                <a16:creationId xmlns:a16="http://schemas.microsoft.com/office/drawing/2014/main" id="{11E2C032-ACCE-CA9F-5D4B-15A34EA87770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914622" y="1037943"/>
            <a:ext cx="2974430" cy="5255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17665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26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3">
            <a:extLst>
              <a:ext uri="{FF2B5EF4-FFF2-40B4-BE49-F238E27FC236}">
                <a16:creationId xmlns:a16="http://schemas.microsoft.com/office/drawing/2014/main" id="{8D74DA49-FED7-59CD-7DE6-8E0244333BD4}"/>
              </a:ext>
            </a:extLst>
          </p:cNvPr>
          <p:cNvSpPr txBox="1">
            <a:spLocks/>
          </p:cNvSpPr>
          <p:nvPr/>
        </p:nvSpPr>
        <p:spPr>
          <a:xfrm>
            <a:off x="2293803" y="-111761"/>
            <a:ext cx="10118331" cy="78909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Aft>
                <a:spcPts val="600"/>
              </a:spcAft>
            </a:pPr>
            <a:r>
              <a:rPr lang="en-US" sz="2000" b="1">
                <a:solidFill>
                  <a:schemeClr val="bg1"/>
                </a:solidFill>
                <a:highlight>
                  <a:srgbClr val="00FFFF"/>
                </a:highlight>
              </a:rPr>
              <a:t>2# MEDICION DE DIAMETRO DE PIEZA MEDIDA POR HONEYWELL</a:t>
            </a: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01962C90-1737-6FE9-B21C-CB51833E93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02616" y="810562"/>
            <a:ext cx="10039639" cy="55785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52610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4">
            <a:duotone>
              <a:schemeClr val="bg2">
                <a:shade val="88000"/>
                <a:hueMod val="106000"/>
                <a:satMod val="140000"/>
                <a:lumMod val="54000"/>
              </a:schemeClr>
              <a:schemeClr val="bg2">
                <a:tint val="98000"/>
                <a:hueMod val="90000"/>
                <a:satMod val="150000"/>
                <a:lumMod val="160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3">
            <a:extLst>
              <a:ext uri="{FF2B5EF4-FFF2-40B4-BE49-F238E27FC236}">
                <a16:creationId xmlns:a16="http://schemas.microsoft.com/office/drawing/2014/main" id="{8D74DA49-FED7-59CD-7DE6-8E0244333BD4}"/>
              </a:ext>
            </a:extLst>
          </p:cNvPr>
          <p:cNvSpPr txBox="1">
            <a:spLocks/>
          </p:cNvSpPr>
          <p:nvPr/>
        </p:nvSpPr>
        <p:spPr>
          <a:xfrm>
            <a:off x="989936" y="929640"/>
            <a:ext cx="4949535" cy="76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Aft>
                <a:spcPts val="600"/>
              </a:spcAft>
            </a:pPr>
            <a:r>
              <a:rPr lang="en-US" sz="2000" b="1">
                <a:solidFill>
                  <a:schemeClr val="bg1"/>
                </a:solidFill>
                <a:highlight>
                  <a:srgbClr val="00FFFF"/>
                </a:highlight>
              </a:rPr>
              <a:t>3# MEDICION DE DIAMETRO DE PIEZAS SIN REBABA CAV-17, CAV-18 Y CAV-20 EN CMM</a:t>
            </a:r>
          </a:p>
        </p:txBody>
      </p:sp>
      <p:sp>
        <p:nvSpPr>
          <p:cNvPr id="3" name="Rectángulo 2">
            <a:extLst>
              <a:ext uri="{FF2B5EF4-FFF2-40B4-BE49-F238E27FC236}">
                <a16:creationId xmlns:a16="http://schemas.microsoft.com/office/drawing/2014/main" id="{5FFB9AB6-3282-CF6E-B11D-CB4544E3890E}"/>
              </a:ext>
            </a:extLst>
          </p:cNvPr>
          <p:cNvSpPr/>
          <p:nvPr/>
        </p:nvSpPr>
        <p:spPr>
          <a:xfrm>
            <a:off x="989936" y="1916385"/>
            <a:ext cx="4471987" cy="1756940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>
            <a:normAutofit/>
          </a:bodyPr>
          <a:lstStyle/>
          <a:p>
            <a:pPr indent="-228600" defTabSz="914400">
              <a:lnSpc>
                <a:spcPct val="120000"/>
              </a:lnSpc>
              <a:spcAft>
                <a:spcPts val="600"/>
              </a:spcAft>
              <a:buSzPct val="125000"/>
              <a:buFont typeface="Arial" panose="020B0604020202020204" pitchFamily="34" charset="0"/>
              <a:buChar char="•"/>
            </a:pPr>
            <a:r>
              <a:rPr lang="en-US" sz="2300">
                <a:solidFill>
                  <a:schemeClr val="bg1"/>
                </a:solidFill>
              </a:rPr>
              <a:t>CAV-17  DIAM 6.7540 OK</a:t>
            </a:r>
          </a:p>
          <a:p>
            <a:pPr indent="-228600" defTabSz="914400">
              <a:lnSpc>
                <a:spcPct val="120000"/>
              </a:lnSpc>
              <a:spcAft>
                <a:spcPts val="600"/>
              </a:spcAft>
              <a:buSzPct val="125000"/>
              <a:buFont typeface="Arial" panose="020B0604020202020204" pitchFamily="34" charset="0"/>
              <a:buChar char="•"/>
            </a:pPr>
            <a:r>
              <a:rPr lang="en-US" sz="2300">
                <a:solidFill>
                  <a:schemeClr val="bg1"/>
                </a:solidFill>
              </a:rPr>
              <a:t>CAV-18  DIAM 6.7550 OK</a:t>
            </a:r>
          </a:p>
          <a:p>
            <a:pPr indent="-228600" defTabSz="914400">
              <a:lnSpc>
                <a:spcPct val="120000"/>
              </a:lnSpc>
              <a:spcAft>
                <a:spcPts val="600"/>
              </a:spcAft>
              <a:buSzPct val="125000"/>
              <a:buFont typeface="Arial" panose="020B0604020202020204" pitchFamily="34" charset="0"/>
              <a:buChar char="•"/>
            </a:pPr>
            <a:r>
              <a:rPr lang="en-US" sz="2300">
                <a:solidFill>
                  <a:srgbClr val="FF0000"/>
                </a:solidFill>
              </a:rPr>
              <a:t>CAV-20  DIAM 6.7586 NO OK</a:t>
            </a:r>
          </a:p>
          <a:p>
            <a:pPr indent="-228600" defTabSz="914400">
              <a:lnSpc>
                <a:spcPct val="120000"/>
              </a:lnSpc>
              <a:spcAft>
                <a:spcPts val="600"/>
              </a:spcAft>
              <a:buSzPct val="125000"/>
              <a:buFont typeface="Arial" panose="020B0604020202020204" pitchFamily="34" charset="0"/>
              <a:buChar char="•"/>
            </a:pPr>
            <a:endParaRPr lang="en-US" sz="2300">
              <a:solidFill>
                <a:schemeClr val="tx1"/>
              </a:solidFill>
            </a:endParaRPr>
          </a:p>
          <a:p>
            <a:pPr indent="-228600" defTabSz="914400">
              <a:lnSpc>
                <a:spcPct val="120000"/>
              </a:lnSpc>
              <a:spcAft>
                <a:spcPts val="600"/>
              </a:spcAft>
              <a:buSzPct val="125000"/>
              <a:buFont typeface="Arial" panose="020B0604020202020204" pitchFamily="34" charset="0"/>
              <a:buChar char="•"/>
            </a:pPr>
            <a:endParaRPr lang="en-US" sz="2300">
              <a:solidFill>
                <a:schemeClr val="tx1"/>
              </a:solidFill>
            </a:endParaRPr>
          </a:p>
        </p:txBody>
      </p:sp>
      <p:sp>
        <p:nvSpPr>
          <p:cNvPr id="79" name="Rectangle 78">
            <a:extLst>
              <a:ext uri="{FF2B5EF4-FFF2-40B4-BE49-F238E27FC236}">
                <a16:creationId xmlns:a16="http://schemas.microsoft.com/office/drawing/2014/main" id="{F30A76D5-D2C2-49EE-9318-901F395085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95999" y="0"/>
            <a:ext cx="6096001" cy="6858000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innerShdw blurRad="63500" dist="12700" dir="10800000">
              <a:prstClr val="black">
                <a:alpha val="42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WhatsApp Video 2024-03-20 at 11.58.59 AM">
            <a:hlinkClick r:id="" action="ppaction://media"/>
            <a:extLst>
              <a:ext uri="{FF2B5EF4-FFF2-40B4-BE49-F238E27FC236}">
                <a16:creationId xmlns:a16="http://schemas.microsoft.com/office/drawing/2014/main" id="{CAB05B86-CF36-B551-EF79-CA97EA933E0F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826111" y="321734"/>
            <a:ext cx="1547994" cy="2739814"/>
          </a:xfrm>
          <a:prstGeom prst="rect">
            <a:avLst/>
          </a:prstGeom>
        </p:spPr>
      </p:pic>
      <p:sp useBgFill="1">
        <p:nvSpPr>
          <p:cNvPr id="81" name="Rectangle 80">
            <a:extLst>
              <a:ext uri="{FF2B5EF4-FFF2-40B4-BE49-F238E27FC236}">
                <a16:creationId xmlns:a16="http://schemas.microsoft.com/office/drawing/2014/main" id="{8D3D1BB4-141F-47BF-8854-E25124A467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93041" y="3383280"/>
            <a:ext cx="6096002" cy="9144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83" name="Rectangle 82">
            <a:extLst>
              <a:ext uri="{FF2B5EF4-FFF2-40B4-BE49-F238E27FC236}">
                <a16:creationId xmlns:a16="http://schemas.microsoft.com/office/drawing/2014/main" id="{FC2226AF-C533-4D07-8B21-C9D8BF14D6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095322" y="0"/>
            <a:ext cx="9144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846E0DE7-672C-B41C-B7FB-130C904DF7B5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4945"/>
          <a:stretch/>
        </p:blipFill>
        <p:spPr>
          <a:xfrm>
            <a:off x="9499817" y="957883"/>
            <a:ext cx="2364317" cy="1467515"/>
          </a:xfrm>
          <a:prstGeom prst="rect">
            <a:avLst/>
          </a:prstGeom>
        </p:spPr>
      </p:pic>
      <p:pic>
        <p:nvPicPr>
          <p:cNvPr id="74" name="Imagen 73">
            <a:extLst>
              <a:ext uri="{FF2B5EF4-FFF2-40B4-BE49-F238E27FC236}">
                <a16:creationId xmlns:a16="http://schemas.microsoft.com/office/drawing/2014/main" id="{A89D2E93-5AC4-E174-93C6-11829EC3196D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4944" r="4615"/>
          <a:stretch/>
        </p:blipFill>
        <p:spPr>
          <a:xfrm>
            <a:off x="6417950" y="4431113"/>
            <a:ext cx="2364317" cy="1470492"/>
          </a:xfrm>
          <a:prstGeom prst="rect">
            <a:avLst/>
          </a:prstGeom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5317E874-C7F9-E131-9B81-EFE8D12453B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499817" y="4516172"/>
            <a:ext cx="2364317" cy="1300373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6D7720F5-9969-2987-5272-95752EDF12A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89936" y="3898071"/>
            <a:ext cx="4326027" cy="26189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29645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76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3">
            <a:extLst>
              <a:ext uri="{FF2B5EF4-FFF2-40B4-BE49-F238E27FC236}">
                <a16:creationId xmlns:a16="http://schemas.microsoft.com/office/drawing/2014/main" id="{8D74DA49-FED7-59CD-7DE6-8E0244333BD4}"/>
              </a:ext>
            </a:extLst>
          </p:cNvPr>
          <p:cNvSpPr txBox="1">
            <a:spLocks/>
          </p:cNvSpPr>
          <p:nvPr/>
        </p:nvSpPr>
        <p:spPr>
          <a:xfrm>
            <a:off x="930669" y="-145628"/>
            <a:ext cx="10118331" cy="78909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Aft>
                <a:spcPts val="600"/>
              </a:spcAft>
            </a:pPr>
            <a:r>
              <a:rPr lang="en-US" sz="2000" b="1" dirty="0">
                <a:solidFill>
                  <a:schemeClr val="bg1"/>
                </a:solidFill>
                <a:highlight>
                  <a:srgbClr val="00FFFF"/>
                </a:highlight>
              </a:rPr>
              <a:t>4# PROPUESTA DE GAGE PARA CONTROL DIAMETRO EXTERNO, </a:t>
            </a:r>
            <a:r>
              <a:rPr lang="en-US" sz="2000" b="1" dirty="0" err="1">
                <a:solidFill>
                  <a:schemeClr val="bg1"/>
                </a:solidFill>
                <a:highlight>
                  <a:srgbClr val="00FFFF"/>
                </a:highlight>
              </a:rPr>
              <a:t>diseño</a:t>
            </a:r>
            <a:r>
              <a:rPr lang="en-US" sz="2000" b="1" dirty="0">
                <a:solidFill>
                  <a:schemeClr val="bg1"/>
                </a:solidFill>
                <a:highlight>
                  <a:srgbClr val="00FFFF"/>
                </a:highlight>
              </a:rPr>
              <a:t> VS DIBUJO A MMC  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52A7702D-2389-D71E-DD6E-D3873B6672C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215" y="557495"/>
            <a:ext cx="10328458" cy="3738110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D3E5DAD5-DC34-FE19-B18D-5020AF2FE2C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09319" y="4390278"/>
            <a:ext cx="2587809" cy="2304473"/>
          </a:xfrm>
          <a:prstGeom prst="rect">
            <a:avLst/>
          </a:prstGeom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4C7254F1-9407-9487-99AC-06295600D5F0}"/>
              </a:ext>
            </a:extLst>
          </p:cNvPr>
          <p:cNvSpPr/>
          <p:nvPr/>
        </p:nvSpPr>
        <p:spPr>
          <a:xfrm>
            <a:off x="1069215" y="4295605"/>
            <a:ext cx="5123103" cy="1246910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>
            <a:normAutofit lnSpcReduction="10000"/>
          </a:bodyPr>
          <a:lstStyle/>
          <a:p>
            <a:pPr indent="-228600" defTabSz="914400">
              <a:lnSpc>
                <a:spcPct val="120000"/>
              </a:lnSpc>
              <a:spcAft>
                <a:spcPts val="600"/>
              </a:spcAft>
              <a:buSzPct val="125000"/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</a:rPr>
              <a:t>EL DISENO DEL GAGE ESTA HECHO EN BASE A LAS TOLERANCIAS DEL DIBUJO DE LA PIEZA, CONSIDERANDO LA MMC. </a:t>
            </a:r>
          </a:p>
          <a:p>
            <a:pPr indent="-228600" defTabSz="914400">
              <a:lnSpc>
                <a:spcPct val="120000"/>
              </a:lnSpc>
              <a:spcAft>
                <a:spcPts val="600"/>
              </a:spcAft>
              <a:buSzPct val="125000"/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</a:rPr>
              <a:t>EL MAQUINADO DEL DIAMETRO ESTA FABRICADO A LA TOLEANCIA MAXIMA </a:t>
            </a:r>
          </a:p>
          <a:p>
            <a:pPr indent="-228600" defTabSz="914400">
              <a:lnSpc>
                <a:spcPct val="120000"/>
              </a:lnSpc>
              <a:spcAft>
                <a:spcPts val="600"/>
              </a:spcAft>
              <a:buSzPct val="125000"/>
              <a:buFont typeface="Arial" panose="020B0604020202020204" pitchFamily="34" charset="0"/>
              <a:buChar char="•"/>
            </a:pPr>
            <a:endParaRPr lang="en-US" sz="2300">
              <a:solidFill>
                <a:schemeClr val="tx1"/>
              </a:solidFill>
            </a:endParaRPr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402CF90A-9087-1259-E583-7C96DD007F1A}"/>
              </a:ext>
            </a:extLst>
          </p:cNvPr>
          <p:cNvSpPr/>
          <p:nvPr/>
        </p:nvSpPr>
        <p:spPr>
          <a:xfrm>
            <a:off x="1069215" y="5542515"/>
            <a:ext cx="5123103" cy="1246910"/>
          </a:xfrm>
          <a:prstGeom prst="rect">
            <a:avLst/>
          </a:prstGeom>
          <a:solidFill>
            <a:srgbClr val="FF66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>
            <a:normAutofit fontScale="70000" lnSpcReduction="20000"/>
          </a:bodyPr>
          <a:lstStyle/>
          <a:p>
            <a:pPr indent="-228600" defTabSz="914400">
              <a:lnSpc>
                <a:spcPct val="120000"/>
              </a:lnSpc>
              <a:spcAft>
                <a:spcPts val="600"/>
              </a:spcAft>
              <a:buSzPct val="125000"/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</a:rPr>
              <a:t>ES IMPORTANTE TOMAR UNA BUENA DECISION, SI EL MOLDE PRESENTA DESGASTE EN ESTA ZONA, Y SI EL GAGE ESTA HECHO EN BASE A LAS TOLERANCIAS DEL DIBUJO, CORREMOS EL RIESGO DE RECHAZAR PIEZAS QUE PUEDEN SER FUNCIONALMEMNTE BUENAS.</a:t>
            </a:r>
          </a:p>
          <a:p>
            <a:pPr indent="-228600" defTabSz="914400">
              <a:lnSpc>
                <a:spcPct val="120000"/>
              </a:lnSpc>
              <a:spcAft>
                <a:spcPts val="600"/>
              </a:spcAft>
              <a:buSzPct val="125000"/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</a:rPr>
              <a:t> COMO RECOMENDACION SI PUDIERA SER POSIBLE TENER LAS ESPECIFICACIONES DONDE PRESENTA EL MODO DE FALLA LA PIEZA (EN EL NIDO) Y REPLICAR ESAS ESPECIFICAIONES EN EL GAGE Y ASI DETERMINAR EL GAGE COMO PRUEFA FUNSIONAL </a:t>
            </a:r>
          </a:p>
          <a:p>
            <a:pPr indent="-228600" defTabSz="914400">
              <a:lnSpc>
                <a:spcPct val="120000"/>
              </a:lnSpc>
              <a:spcAft>
                <a:spcPts val="600"/>
              </a:spcAft>
              <a:buSzPct val="125000"/>
              <a:buFont typeface="Arial" panose="020B0604020202020204" pitchFamily="34" charset="0"/>
              <a:buChar char="•"/>
            </a:pPr>
            <a:endParaRPr lang="en-US" sz="2300">
              <a:solidFill>
                <a:schemeClr val="tx1"/>
              </a:solidFill>
            </a:endParaRPr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42E9B41C-07D6-66A9-2F0E-8AFDED8CCBFD}"/>
              </a:ext>
            </a:extLst>
          </p:cNvPr>
          <p:cNvSpPr/>
          <p:nvPr/>
        </p:nvSpPr>
        <p:spPr>
          <a:xfrm>
            <a:off x="9559705" y="4819964"/>
            <a:ext cx="2296500" cy="1246910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>
            <a:normAutofit/>
          </a:bodyPr>
          <a:lstStyle/>
          <a:p>
            <a:pPr indent="-228600" defTabSz="914400">
              <a:lnSpc>
                <a:spcPct val="120000"/>
              </a:lnSpc>
              <a:spcAft>
                <a:spcPts val="600"/>
              </a:spcAft>
              <a:buSzPct val="125000"/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</a:rPr>
              <a:t>FOTOGRAFIA DE ILUSTRACION, DE UN GAGE PARECIDO A LO QUE SE BUSCA</a:t>
            </a:r>
          </a:p>
          <a:p>
            <a:pPr indent="-228600" defTabSz="914400">
              <a:lnSpc>
                <a:spcPct val="120000"/>
              </a:lnSpc>
              <a:spcAft>
                <a:spcPts val="600"/>
              </a:spcAft>
              <a:buSzPct val="125000"/>
              <a:buFont typeface="Arial" panose="020B0604020202020204" pitchFamily="34" charset="0"/>
              <a:buChar char="•"/>
            </a:pPr>
            <a:endParaRPr lang="en-US" sz="23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6959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0DFF51A0-3ACA-7A74-991E-EB698F6556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7911" y="1921311"/>
            <a:ext cx="4461070" cy="4030616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CF52372F-FB76-1E59-1280-938D50399DC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2376"/>
          <a:stretch/>
        </p:blipFill>
        <p:spPr>
          <a:xfrm>
            <a:off x="6906854" y="1921311"/>
            <a:ext cx="4196348" cy="4140276"/>
          </a:xfrm>
          <a:prstGeom prst="rect">
            <a:avLst/>
          </a:prstGeom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E0396222-08BB-76A1-3832-C163C75FE258}"/>
              </a:ext>
            </a:extLst>
          </p:cNvPr>
          <p:cNvSpPr txBox="1"/>
          <p:nvPr/>
        </p:nvSpPr>
        <p:spPr>
          <a:xfrm>
            <a:off x="1587910" y="427081"/>
            <a:ext cx="755608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b="1" dirty="0">
                <a:solidFill>
                  <a:schemeClr val="bg1"/>
                </a:solidFill>
                <a:highlight>
                  <a:srgbClr val="00FFFF"/>
                </a:highlight>
              </a:rPr>
              <a:t>GAGE PARA CONTROL DIAMETRO EXTERNO IMPLEMENTADO</a:t>
            </a: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398884576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ircuito">
  <a:themeElements>
    <a:clrScheme name="Circuito">
      <a:dk1>
        <a:sysClr val="windowText" lastClr="000000"/>
      </a:dk1>
      <a:lt1>
        <a:sysClr val="window" lastClr="FFFFFF"/>
      </a:lt1>
      <a:dk2>
        <a:srgbClr val="134770"/>
      </a:dk2>
      <a:lt2>
        <a:srgbClr val="82FFFF"/>
      </a:lt2>
      <a:accent1>
        <a:srgbClr val="9ACD4C"/>
      </a:accent1>
      <a:accent2>
        <a:srgbClr val="FAA93A"/>
      </a:accent2>
      <a:accent3>
        <a:srgbClr val="D35940"/>
      </a:accent3>
      <a:accent4>
        <a:srgbClr val="B258D3"/>
      </a:accent4>
      <a:accent5>
        <a:srgbClr val="63A0CC"/>
      </a:accent5>
      <a:accent6>
        <a:srgbClr val="8AC4A7"/>
      </a:accent6>
      <a:hlink>
        <a:srgbClr val="B8FA56"/>
      </a:hlink>
      <a:folHlink>
        <a:srgbClr val="7AF8CC"/>
      </a:folHlink>
    </a:clrScheme>
    <a:fontScheme name="Circuito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ircuito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108000"/>
                <a:lumMod val="110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040000" scaled="0"/>
        </a:gradFill>
        <a:gradFill rotWithShape="1">
          <a:gsLst>
            <a:gs pos="0">
              <a:schemeClr val="phClr">
                <a:tint val="94000"/>
                <a:satMod val="105000"/>
                <a:lumMod val="102000"/>
              </a:schemeClr>
            </a:gs>
            <a:gs pos="100000">
              <a:schemeClr val="phClr">
                <a:shade val="74000"/>
                <a:satMod val="128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94000"/>
                <a:satMod val="148000"/>
                <a:lumMod val="150000"/>
              </a:schemeClr>
            </a:gs>
            <a:gs pos="100000">
              <a:schemeClr val="phClr">
                <a:shade val="92000"/>
                <a:hueMod val="104000"/>
                <a:satMod val="140000"/>
                <a:lumMod val="68000"/>
              </a:schemeClr>
            </a:gs>
          </a:gsLst>
          <a:lin ang="5040000" scaled="0"/>
        </a:gradFill>
        <a:blipFill>
          <a:blip xmlns:r="http://schemas.openxmlformats.org/officeDocument/2006/relationships" r:embed="rId1">
            <a:duotone>
              <a:schemeClr val="phClr">
                <a:shade val="88000"/>
                <a:hueMod val="106000"/>
                <a:satMod val="140000"/>
                <a:lumMod val="54000"/>
              </a:schemeClr>
              <a:schemeClr val="phClr">
                <a:tint val="98000"/>
                <a:hueMod val="90000"/>
                <a:satMod val="150000"/>
                <a:lumMod val="16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ircuit" id="{0AC2F7E7-15F5-431C-B2A2-456FE929F56C}" vid="{0911B802-464C-4241-8DD9-B60FF88E379F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47DFE002F1D95849BEBC3C6B5648E070" ma:contentTypeVersion="15" ma:contentTypeDescription="Crear nuevo documento." ma:contentTypeScope="" ma:versionID="d9a35d3541e88f0113f347ddf30fb6b8">
  <xsd:schema xmlns:xsd="http://www.w3.org/2001/XMLSchema" xmlns:xs="http://www.w3.org/2001/XMLSchema" xmlns:p="http://schemas.microsoft.com/office/2006/metadata/properties" xmlns:ns2="7569ce15-d983-45ba-a982-8cd5de8c5336" xmlns:ns3="af30e367-d414-4123-b412-9561e17e137e" targetNamespace="http://schemas.microsoft.com/office/2006/metadata/properties" ma:root="true" ma:fieldsID="5b84e9678dcf4948e556094abef2dbdb" ns2:_="" ns3:_="">
    <xsd:import namespace="7569ce15-d983-45ba-a982-8cd5de8c5336"/>
    <xsd:import namespace="af30e367-d414-4123-b412-9561e17e137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DateTaken" minOccurs="0"/>
                <xsd:element ref="ns2:MediaServiceSearchProperties" minOccurs="0"/>
                <xsd:element ref="ns3:SharedWithUsers" minOccurs="0"/>
                <xsd:element ref="ns3:SharedWithDetails" minOccurs="0"/>
                <xsd:element ref="ns2:MediaLengthInSeconds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569ce15-d983-45ba-a982-8cd5de8c533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2" nillable="true" ma:taxonomy="true" ma:internalName="lcf76f155ced4ddcb4097134ff3c332f" ma:taxonomyFieldName="MediaServiceImageTags" ma:displayName="Etiquetas de imagen" ma:readOnly="false" ma:fieldId="{5cf76f15-5ced-4ddc-b409-7134ff3c332f}" ma:taxonomyMulti="true" ma:sspId="a052ab17-0f8c-44cd-9fbe-7ef134799f3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7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SearchProperties" ma:index="18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2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f30e367-d414-4123-b412-9561e17e137e" elementFormDefault="qualified">
    <xsd:import namespace="http://schemas.microsoft.com/office/2006/documentManagement/types"/>
    <xsd:import namespace="http://schemas.microsoft.com/office/infopath/2007/PartnerControls"/>
    <xsd:element name="TaxCatchAll" ma:index="13" nillable="true" ma:displayName="Taxonomy Catch All Column" ma:hidden="true" ma:list="{be6d6998-aae4-4901-82f4-f37afeefc96c}" ma:internalName="TaxCatchAll" ma:showField="CatchAllData" ma:web="af30e367-d414-4123-b412-9561e17e137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9" nillable="true" ma:displayName="Compartido con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Detalles de uso compartido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af30e367-d414-4123-b412-9561e17e137e" xsi:nil="true"/>
    <lcf76f155ced4ddcb4097134ff3c332f xmlns="7569ce15-d983-45ba-a982-8cd5de8c5336">
      <Terms xmlns="http://schemas.microsoft.com/office/infopath/2007/PartnerControls"/>
    </lcf76f155ced4ddcb4097134ff3c332f>
    <MediaLengthInSeconds xmlns="7569ce15-d983-45ba-a982-8cd5de8c5336" xsi:nil="true"/>
  </documentManagement>
</p:properties>
</file>

<file path=customXml/itemProps1.xml><?xml version="1.0" encoding="utf-8"?>
<ds:datastoreItem xmlns:ds="http://schemas.openxmlformats.org/officeDocument/2006/customXml" ds:itemID="{DA3FE1A9-FC72-4431-9E73-74F8A6087F8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569ce15-d983-45ba-a982-8cd5de8c5336"/>
    <ds:schemaRef ds:uri="af30e367-d414-4123-b412-9561e17e13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51F99B91-9993-4020-B0E9-CA2AF176C3E3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53D71787-A986-4B71-9517-45582948F744}">
  <ds:schemaRefs>
    <ds:schemaRef ds:uri="7569ce15-d983-45ba-a982-8cd5de8c5336"/>
    <ds:schemaRef ds:uri="af30e367-d414-4123-b412-9561e17e137e"/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TM04033919[[fn=Circuito]]</Template>
  <TotalTime>4631</TotalTime>
  <Words>221</Words>
  <Application>Microsoft Office PowerPoint</Application>
  <PresentationFormat>Panorámica</PresentationFormat>
  <Paragraphs>17</Paragraphs>
  <Slides>5</Slides>
  <Notes>0</Notes>
  <HiddenSlides>0</HiddenSlides>
  <MMClips>2</MMClips>
  <ScaleCrop>false</ScaleCrop>
  <HeadingPairs>
    <vt:vector size="6" baseType="variant">
      <vt:variant>
        <vt:lpstr>Fuentes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5</vt:i4>
      </vt:variant>
    </vt:vector>
  </HeadingPairs>
  <TitlesOfParts>
    <vt:vector size="8" baseType="lpstr">
      <vt:lpstr>Arial</vt:lpstr>
      <vt:lpstr>Tw Cen MT</vt:lpstr>
      <vt:lpstr>Circuito</vt:lpstr>
      <vt:lpstr>BASE REX NP 1C123120H1     REBABA EN CONTORNO DE DIAMETRO 6.750 +0.005 – 0.040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BASE REX NP 1C123120H1     REBABA EN CONTORNO DE DIAMETRO 6.750 +0.005 – 0.040</dc:title>
  <dc:creator>Mena, Carlos</dc:creator>
  <cp:lastModifiedBy>Vazquez, Denisse</cp:lastModifiedBy>
  <cp:revision>2</cp:revision>
  <dcterms:created xsi:type="dcterms:W3CDTF">2024-03-20T17:21:12Z</dcterms:created>
  <dcterms:modified xsi:type="dcterms:W3CDTF">2024-04-29T21:14:44Z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0x01010047DFE002F1D95849BEBC3C6B5648E070</vt:lpwstr>
  </property>
  <property fmtid="{D5CDD505-2E9C-101B-9397-08002B2CF9AE}" pid="3" name="Order">
    <vt:r8>96400</vt:r8>
  </property>
  <property fmtid="{D5CDD505-2E9C-101B-9397-08002B2CF9AE}" pid="4" name="xd_Signature">
    <vt:bool>false</vt:bool>
  </property>
  <property fmtid="{D5CDD505-2E9C-101B-9397-08002B2CF9AE}" pid="5" name="xd_ProgID">
    <vt:lpwstr/>
  </property>
  <property fmtid="{D5CDD505-2E9C-101B-9397-08002B2CF9AE}" pid="6" name="_SourceUrl">
    <vt:lpwstr/>
  </property>
  <property fmtid="{D5CDD505-2E9C-101B-9397-08002B2CF9AE}" pid="7" name="_SharedFileIndex">
    <vt:lpwstr/>
  </property>
  <property fmtid="{D5CDD505-2E9C-101B-9397-08002B2CF9AE}" pid="8" name="ComplianceAssetId">
    <vt:lpwstr/>
  </property>
  <property fmtid="{D5CDD505-2E9C-101B-9397-08002B2CF9AE}" pid="9" name="TemplateUrl">
    <vt:lpwstr/>
  </property>
  <property fmtid="{D5CDD505-2E9C-101B-9397-08002B2CF9AE}" pid="10" name="_ExtendedDescription">
    <vt:lpwstr/>
  </property>
  <property fmtid="{D5CDD505-2E9C-101B-9397-08002B2CF9AE}" pid="11" name="TriggerFlowInfo">
    <vt:lpwstr/>
  </property>
  <property fmtid="{D5CDD505-2E9C-101B-9397-08002B2CF9AE}" pid="12" name="MediaServiceImageTags">
    <vt:lpwstr/>
  </property>
</Properties>
</file>