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457" autoAdjust="0"/>
  </p:normalViewPr>
  <p:slideViewPr>
    <p:cSldViewPr snapToGrid="0" showGuides="1">
      <p:cViewPr varScale="1">
        <p:scale>
          <a:sx n="62" d="100"/>
          <a:sy n="62" d="100"/>
        </p:scale>
        <p:origin x="82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5CB14-28E9-4E04-9D27-E664C61911F8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8B3A-C6CC-4DA5-8FAC-8B6755107D24}" type="slidenum">
              <a:rPr lang="en-US" smtClean="0"/>
              <a:t>‹Nº›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5399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5CB14-28E9-4E04-9D27-E664C61911F8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8B3A-C6CC-4DA5-8FAC-8B6755107D2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888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5CB14-28E9-4E04-9D27-E664C61911F8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8B3A-C6CC-4DA5-8FAC-8B6755107D24}" type="slidenum">
              <a:rPr lang="en-US" smtClean="0"/>
              <a:t>‹Nº›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2804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5CB14-28E9-4E04-9D27-E664C61911F8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8B3A-C6CC-4DA5-8FAC-8B6755107D2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10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5CB14-28E9-4E04-9D27-E664C61911F8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8B3A-C6CC-4DA5-8FAC-8B6755107D2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407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5CB14-28E9-4E04-9D27-E664C61911F8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8B3A-C6CC-4DA5-8FAC-8B6755107D2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610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5CB14-28E9-4E04-9D27-E664C61911F8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8B3A-C6CC-4DA5-8FAC-8B6755107D2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345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C15CB14-28E9-4E04-9D27-E664C61911F8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6838B3A-C6CC-4DA5-8FAC-8B6755107D2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234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5CB14-28E9-4E04-9D27-E664C61911F8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8B3A-C6CC-4DA5-8FAC-8B6755107D2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06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5CB14-28E9-4E04-9D27-E664C61911F8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8B3A-C6CC-4DA5-8FAC-8B6755107D2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22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5CB14-28E9-4E04-9D27-E664C61911F8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8B3A-C6CC-4DA5-8FAC-8B6755107D2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923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C15CB14-28E9-4E04-9D27-E664C61911F8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6838B3A-C6CC-4DA5-8FAC-8B6755107D24}" type="slidenum">
              <a:rPr lang="en-US" smtClean="0"/>
              <a:t>‹Nº›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1193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3E67CB-0523-7D49-CC89-59D2590068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/>
              <a:t>Internal PPMs  </a:t>
            </a:r>
            <a:br>
              <a:rPr lang="en-US" b="1" dirty="0"/>
            </a:br>
            <a:br>
              <a:rPr lang="en-US" b="1" dirty="0"/>
            </a:br>
            <a:r>
              <a:rPr lang="en-US" b="1" dirty="0"/>
              <a:t>Scrap + </a:t>
            </a:r>
            <a:r>
              <a:rPr lang="en-US" b="1"/>
              <a:t>Repair Defects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40825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81F8FF-140F-8F4A-5494-6466DF4B1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8133673" cy="1032693"/>
          </a:xfrm>
        </p:spPr>
        <p:txBody>
          <a:bodyPr/>
          <a:lstStyle/>
          <a:p>
            <a:pPr algn="ctr"/>
            <a:r>
              <a:rPr lang="en-US" dirty="0"/>
              <a:t>Process Defects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84C1C83-FB25-98FF-FCAB-7727E48454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367"/>
          <a:stretch/>
        </p:blipFill>
        <p:spPr>
          <a:xfrm>
            <a:off x="-1" y="1678084"/>
            <a:ext cx="12192001" cy="4893313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E1D1902D-1FD1-7345-8EB2-2DC2884A829B}"/>
              </a:ext>
            </a:extLst>
          </p:cNvPr>
          <p:cNvSpPr txBox="1"/>
          <p:nvPr/>
        </p:nvSpPr>
        <p:spPr>
          <a:xfrm>
            <a:off x="6491335" y="2085598"/>
            <a:ext cx="57006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The plan is considerate Internal Defects all the Defects were repaired to do Actions  </a:t>
            </a:r>
            <a:endParaRPr lang="es-MX" sz="200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CE4C5430-7D67-97E8-5FA9-C335FA6ABE89}"/>
              </a:ext>
            </a:extLst>
          </p:cNvPr>
          <p:cNvSpPr txBox="1"/>
          <p:nvPr/>
        </p:nvSpPr>
        <p:spPr>
          <a:xfrm>
            <a:off x="461176" y="2561113"/>
            <a:ext cx="52394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err="1"/>
              <a:t>To</a:t>
            </a:r>
            <a:r>
              <a:rPr lang="es-MX" sz="2000" dirty="0"/>
              <a:t> </a:t>
            </a:r>
            <a:r>
              <a:rPr lang="es-MX" sz="2000" dirty="0" err="1"/>
              <a:t>Calculate</a:t>
            </a:r>
            <a:r>
              <a:rPr lang="es-MX" sz="2000" dirty="0"/>
              <a:t> PPMS </a:t>
            </a:r>
            <a:r>
              <a:rPr lang="es-MX" sz="2000" dirty="0" err="1"/>
              <a:t>Internal</a:t>
            </a:r>
            <a:r>
              <a:rPr lang="es-MX" sz="2000" dirty="0"/>
              <a:t> </a:t>
            </a:r>
            <a:r>
              <a:rPr lang="es-MX" sz="2000" dirty="0" err="1"/>
              <a:t>only</a:t>
            </a:r>
            <a:r>
              <a:rPr lang="es-MX" sz="2000" dirty="0"/>
              <a:t> </a:t>
            </a:r>
            <a:r>
              <a:rPr lang="es-MX" sz="2000" dirty="0" err="1"/>
              <a:t>considerated</a:t>
            </a:r>
            <a:r>
              <a:rPr lang="es-MX" sz="2000" dirty="0"/>
              <a:t> </a:t>
            </a:r>
            <a:r>
              <a:rPr lang="es-MX" sz="2000" dirty="0" err="1"/>
              <a:t>the</a:t>
            </a:r>
            <a:r>
              <a:rPr lang="es-MX" sz="2000" dirty="0"/>
              <a:t> </a:t>
            </a:r>
            <a:r>
              <a:rPr lang="es-MX" sz="2000" dirty="0" err="1"/>
              <a:t>Scrap</a:t>
            </a:r>
            <a:r>
              <a:rPr lang="es-MX" sz="2000" dirty="0"/>
              <a:t> </a:t>
            </a:r>
            <a:r>
              <a:rPr lang="es-MX" sz="2000" dirty="0" err="1"/>
              <a:t>Defects</a:t>
            </a:r>
            <a:r>
              <a:rPr lang="es-MX" sz="2000" dirty="0"/>
              <a:t> </a:t>
            </a:r>
            <a:r>
              <a:rPr lang="es-MX" sz="2000" dirty="0" err="1"/>
              <a:t>to</a:t>
            </a:r>
            <a:r>
              <a:rPr lang="es-MX" sz="2000" dirty="0"/>
              <a:t> do </a:t>
            </a:r>
            <a:r>
              <a:rPr lang="es-MX" sz="2000" dirty="0" err="1"/>
              <a:t>Actions</a:t>
            </a:r>
            <a:r>
              <a:rPr lang="es-MX" sz="2000" dirty="0"/>
              <a:t> </a:t>
            </a:r>
          </a:p>
          <a:p>
            <a:endParaRPr lang="es-MX" sz="2000" dirty="0"/>
          </a:p>
          <a:p>
            <a:r>
              <a:rPr lang="es-MX" sz="2000" dirty="0" err="1"/>
              <a:t>Report</a:t>
            </a:r>
            <a:r>
              <a:rPr lang="es-MX" sz="2000" dirty="0"/>
              <a:t> </a:t>
            </a:r>
            <a:r>
              <a:rPr lang="es-MX" sz="2000" dirty="0" err="1"/>
              <a:t>of</a:t>
            </a:r>
            <a:r>
              <a:rPr lang="es-MX" sz="2000" dirty="0"/>
              <a:t> 60 </a:t>
            </a:r>
            <a:r>
              <a:rPr lang="es-MX" sz="2000" dirty="0" err="1"/>
              <a:t>Days</a:t>
            </a:r>
            <a:r>
              <a:rPr lang="es-MX" sz="2000" dirty="0"/>
              <a:t> </a:t>
            </a:r>
            <a:r>
              <a:rPr lang="es-MX" sz="2000" dirty="0" err="1"/>
              <a:t>of</a:t>
            </a:r>
            <a:r>
              <a:rPr lang="es-MX" sz="2000" dirty="0"/>
              <a:t> </a:t>
            </a:r>
            <a:r>
              <a:rPr lang="es-MX" sz="2000" dirty="0" err="1"/>
              <a:t>Scrap</a:t>
            </a:r>
            <a:endParaRPr lang="es-MX" sz="20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9A61B06-8D68-FB15-AA1B-19887FE3E508}"/>
              </a:ext>
            </a:extLst>
          </p:cNvPr>
          <p:cNvSpPr txBox="1"/>
          <p:nvPr/>
        </p:nvSpPr>
        <p:spPr>
          <a:xfrm>
            <a:off x="6553983" y="5482242"/>
            <a:ext cx="47674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Defects with Rework or Reparation </a:t>
            </a:r>
            <a:endParaRPr lang="es-MX" sz="2400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61F0C12-DF44-C2C4-BF22-488055499C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1370" y="2793484"/>
            <a:ext cx="4500081" cy="2705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537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8CDC6A-AA14-2BE3-8C2D-D94DDBD49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Pictograms by Part Number to Calculate Internal PPMs</a:t>
            </a:r>
            <a:endParaRPr lang="en-US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60463C64-34B2-0B7E-967F-867DBA618ECF}"/>
              </a:ext>
            </a:extLst>
          </p:cNvPr>
          <p:cNvSpPr txBox="1"/>
          <p:nvPr/>
        </p:nvSpPr>
        <p:spPr>
          <a:xfrm>
            <a:off x="119423" y="5120641"/>
            <a:ext cx="23800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Training  of </a:t>
            </a:r>
            <a:r>
              <a:rPr lang="en-US" sz="1600" dirty="0" err="1"/>
              <a:t>Implemantation</a:t>
            </a:r>
            <a:endParaRPr lang="es-MX" sz="16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A227BE6-91B3-9A39-6776-E8D92EC537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2636" y="1889027"/>
            <a:ext cx="5624218" cy="345510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8069B68-80FB-3C2D-D165-E5056B4864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159" y="2097399"/>
            <a:ext cx="3209925" cy="2752725"/>
          </a:xfrm>
          <a:prstGeom prst="rect">
            <a:avLst/>
          </a:prstGeom>
        </p:spPr>
      </p:pic>
      <p:sp>
        <p:nvSpPr>
          <p:cNvPr id="12" name="Flecha: a la derecha 11">
            <a:extLst>
              <a:ext uri="{FF2B5EF4-FFF2-40B4-BE49-F238E27FC236}">
                <a16:creationId xmlns:a16="http://schemas.microsoft.com/office/drawing/2014/main" id="{3D54AA4B-FF24-C839-C4FD-30A8219F0F0D}"/>
              </a:ext>
            </a:extLst>
          </p:cNvPr>
          <p:cNvSpPr/>
          <p:nvPr/>
        </p:nvSpPr>
        <p:spPr>
          <a:xfrm>
            <a:off x="3524557" y="3623236"/>
            <a:ext cx="861105" cy="50477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224103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ción">
  <a:themeElements>
    <a:clrScheme name="Azul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316</TotalTime>
  <Words>58</Words>
  <Application>Microsoft Office PowerPoint</Application>
  <PresentationFormat>Panorámica</PresentationFormat>
  <Paragraphs>9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6" baseType="lpstr">
      <vt:lpstr>Calibri</vt:lpstr>
      <vt:lpstr>Calibri Light</vt:lpstr>
      <vt:lpstr>Retrospección</vt:lpstr>
      <vt:lpstr>Internal PPMs    Scrap + Repair Defects</vt:lpstr>
      <vt:lpstr>Process Defects </vt:lpstr>
      <vt:lpstr>Pictograms by Part Number to Calculate Internal PPMs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Vazquez, Adriana</dc:creator>
  <cp:lastModifiedBy>Vazquez, Adriana</cp:lastModifiedBy>
  <cp:revision>6</cp:revision>
  <dcterms:created xsi:type="dcterms:W3CDTF">2024-05-29T17:19:58Z</dcterms:created>
  <dcterms:modified xsi:type="dcterms:W3CDTF">2024-05-30T22:58:45Z</dcterms:modified>
</cp:coreProperties>
</file>