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40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06D0E-1CDE-AFAB-41A1-95BCFD7747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937E62-0218-AA84-C563-0446273CC8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700E30-ED09-342C-D296-62B8D1CCA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2979-1C1F-48D1-ACC0-7CDA28C63722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2C5DCF-52A0-3336-913C-27E1BD01E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17491-D71F-9388-717C-C1805959E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068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47E18-ED47-4E10-0FE5-5BFED2B44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B5886-4045-8FBE-74B1-E142B09DDE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586621-2B27-3612-21C3-156105B36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2979-1C1F-48D1-ACC0-7CDA28C63722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D2AC6-ABF6-F5D7-87EB-11466CFF9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9E1E10-E452-7910-D19B-4D3C10A04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201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B94FD-D572-9AB5-0A67-A6A68D26E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584FB2-E761-E431-8C34-6D37FE4328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113F18-25D6-73A9-08A8-AA1D99667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2979-1C1F-48D1-ACC0-7CDA28C63722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556E32-6C74-D99A-2EC4-B89369CAC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B491DC-34EF-E857-2DCD-AE700C34B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41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4CC29-42E4-F4DD-D5C2-4327CA629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220DC-93F6-3FF8-7A17-7E1610F410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6B19FE-DE8B-5F91-8DAD-904A1811B2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89A5BB-919D-F411-B054-CA3AB21DD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2979-1C1F-48D1-ACC0-7CDA28C63722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1EA03B-645D-72AB-A161-7DCDAD057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AD4354-8011-197B-705E-4D69FF4BE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00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2B7CD-FD1B-2A6B-4357-B224BD18C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73FCCA-75A7-267F-8DD8-1325D17CFF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270A84-3CDB-0261-7348-DDF96C4BCA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B05982-49A0-C1A9-F22B-D5D6E498E0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AF7505-0CDC-0F99-C271-6578F1081D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D94140-F34B-D563-7F1B-867E63227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2979-1C1F-48D1-ACC0-7CDA28C63722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2FC070-77BF-235F-CAC1-64830EB57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AF7A15-476F-69F6-E9DD-EEB613110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696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01382-3FB9-8D65-BF0A-E25D5210C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AEBBC3-6C88-66B9-08A5-E6E34CB0E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2979-1C1F-48D1-ACC0-7CDA28C63722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3DBB92-6086-7207-5CEE-C5722B0A8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EDC929-7669-5FF8-E348-E6821110E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742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7D8A45-5E6F-8C8E-CFF7-8132064F0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2979-1C1F-48D1-ACC0-7CDA28C63722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4E2549-9147-36C4-55F3-BAEE5A228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F8F3CB-0EC0-91FA-D0DA-21A3138EB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720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BE100-CCCB-F338-D89A-5057F7E1D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2D9D6-EDDF-BA0C-9ACD-5E3F4D81C9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0C7FC7-C218-5FCC-843D-18F0104383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AA831-2FE8-DC98-A34E-76F4699F9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2979-1C1F-48D1-ACC0-7CDA28C63722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2B0870-1921-8539-D194-DE74C148E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F8FDA7-092C-DEEC-E2ED-8F62E318C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016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7DF60-65A7-50AD-0B13-C28567802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817EDE-914E-D325-F534-C1EB4D7253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036E03-2B4F-4AFC-7B1E-910C1E4F47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F55356-A7C0-54AA-1DD5-13964FD38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2979-1C1F-48D1-ACC0-7CDA28C63722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937FC4-A577-9B91-AD80-AE6E4D850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B2574C-24A7-FAB5-8D8F-3A048EB2A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099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8C2C0-913C-8637-F6C9-541C25A07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EA285C-2238-0377-FAF3-CFC2A22F4C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F971AD-8C53-9A49-DE67-0F14D62C6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2979-1C1F-48D1-ACC0-7CDA28C63722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4C9C19-A357-A4CF-49FC-5DF1821B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7821D2-6596-E688-E692-86B852160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01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C8D1AAC-1308-31AD-F168-B875D8804F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A98B3C-EA2C-AE20-E195-FF657E48C0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0BAC0-FB51-49CC-DF06-3E74D005D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2979-1C1F-48D1-ACC0-7CDA28C63722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0F135A-007E-B535-BC06-548EAEE3C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C02B64-1AD7-8E54-4DD0-34C10A0C9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6473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Blank">
  <p:cSld name="1_Blank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8" descr="RPS_BlankStandard_Templat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175" y="-15875"/>
            <a:ext cx="12117062" cy="85882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8"/>
          <p:cNvSpPr txBox="1">
            <a:spLocks noGrp="1"/>
          </p:cNvSpPr>
          <p:nvPr>
            <p:ph type="sldNum" idx="12"/>
          </p:nvPr>
        </p:nvSpPr>
        <p:spPr>
          <a:xfrm>
            <a:off x="11904303" y="6512916"/>
            <a:ext cx="269045" cy="65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marR="0" lv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23" name="Google Shape;23;p8"/>
          <p:cNvSpPr txBox="1">
            <a:spLocks noGrp="1"/>
          </p:cNvSpPr>
          <p:nvPr>
            <p:ph type="body" idx="1"/>
          </p:nvPr>
        </p:nvSpPr>
        <p:spPr>
          <a:xfrm>
            <a:off x="332970" y="276353"/>
            <a:ext cx="6033375" cy="528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228600" lvl="0" indent="-114300" algn="l">
              <a:lnSpc>
                <a:spcPct val="50000"/>
              </a:lnSpc>
              <a:spcBef>
                <a:spcPts val="95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  <a:defRPr sz="2000"/>
            </a:lvl1pPr>
            <a:lvl2pPr marL="457200" lvl="1" indent="-241300" algn="l">
              <a:lnSpc>
                <a:spcPct val="50000"/>
              </a:lnSpc>
              <a:spcBef>
                <a:spcPts val="95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Char char="–"/>
              <a:defRPr sz="2000"/>
            </a:lvl2pPr>
            <a:lvl3pPr marL="685800" lvl="2" indent="-241300" algn="l">
              <a:lnSpc>
                <a:spcPct val="50000"/>
              </a:lnSpc>
              <a:spcBef>
                <a:spcPts val="95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Char char="•"/>
              <a:defRPr sz="2000"/>
            </a:lvl3pPr>
            <a:lvl4pPr marL="914400" lvl="3" indent="-241300" algn="l">
              <a:lnSpc>
                <a:spcPct val="50000"/>
              </a:lnSpc>
              <a:spcBef>
                <a:spcPts val="95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Char char="–"/>
              <a:defRPr sz="2000"/>
            </a:lvl4pPr>
            <a:lvl5pPr marL="1143000" lvl="4" indent="-241300" algn="l">
              <a:lnSpc>
                <a:spcPct val="50000"/>
              </a:lnSpc>
              <a:spcBef>
                <a:spcPts val="95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Char char="»"/>
              <a:defRPr sz="2000"/>
            </a:lvl5pPr>
            <a:lvl6pPr marL="1371600" lvl="5" indent="-17145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51267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73FAD6-9E81-A638-E0FC-DA0CE4DB5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E3FA17-6938-A8F5-5338-2767CE8DC6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8FED76-4140-6055-7CBE-6D4289224D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52979-1C1F-48D1-ACC0-7CDA28C63722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40B584-7B6A-61DE-775D-FF939B53D6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CE6CAA-C4C2-D604-E0D0-ECA154635A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141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7AC9742F-9249-64B8-2A13-8C0E670D82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Implement</a:t>
            </a:r>
            <a:r>
              <a:rPr lang="es-ES" dirty="0"/>
              <a:t> Robot </a:t>
            </a:r>
            <a:r>
              <a:rPr lang="es-ES" dirty="0" err="1"/>
              <a:t>for</a:t>
            </a:r>
            <a:r>
              <a:rPr lang="es-ES" dirty="0"/>
              <a:t> Machine 47, </a:t>
            </a:r>
            <a:endParaRPr lang="en-US" dirty="0"/>
          </a:p>
        </p:txBody>
      </p:sp>
      <p:pic>
        <p:nvPicPr>
          <p:cNvPr id="3" name="Imagen 2" descr="Imagen que contiene edificio, interior, tren, verde&#10;&#10;Descripción generada automáticamente">
            <a:extLst>
              <a:ext uri="{FF2B5EF4-FFF2-40B4-BE49-F238E27FC236}">
                <a16:creationId xmlns:a16="http://schemas.microsoft.com/office/drawing/2014/main" id="{CA2FEFD8-7EF3-B7B0-FD2C-E9048E815C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90" y="1272749"/>
            <a:ext cx="5264726" cy="3948545"/>
          </a:xfrm>
          <a:prstGeom prst="rect">
            <a:avLst/>
          </a:prstGeom>
        </p:spPr>
      </p:pic>
      <p:pic>
        <p:nvPicPr>
          <p:cNvPr id="5" name="Imagen 4" descr="Tren de carga&#10;&#10;Descripción generada automáticamente con confianza baja">
            <a:extLst>
              <a:ext uri="{FF2B5EF4-FFF2-40B4-BE49-F238E27FC236}">
                <a16:creationId xmlns:a16="http://schemas.microsoft.com/office/drawing/2014/main" id="{70BEA9BF-F0F6-EBE0-BDCC-B23E3A486E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383" y="1272749"/>
            <a:ext cx="5264727" cy="394854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ED71D25-8A6E-BE58-AB90-713F5FFA171E}"/>
              </a:ext>
            </a:extLst>
          </p:cNvPr>
          <p:cNvSpPr txBox="1"/>
          <p:nvPr/>
        </p:nvSpPr>
        <p:spPr>
          <a:xfrm>
            <a:off x="1634835" y="5680364"/>
            <a:ext cx="20366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solidFill>
                  <a:srgbClr val="0070C0"/>
                </a:solidFill>
              </a:rPr>
              <a:t>BEFORE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E970C66-A4E6-587C-DAE1-BE8CD5B93A22}"/>
              </a:ext>
            </a:extLst>
          </p:cNvPr>
          <p:cNvSpPr txBox="1"/>
          <p:nvPr/>
        </p:nvSpPr>
        <p:spPr>
          <a:xfrm>
            <a:off x="7869381" y="5721928"/>
            <a:ext cx="1607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solidFill>
                  <a:srgbClr val="0070C0"/>
                </a:solidFill>
              </a:rPr>
              <a:t>AFTER</a:t>
            </a:r>
            <a:endParaRPr lang="en-US" sz="3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175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</TotalTime>
  <Words>8</Words>
  <Application>Microsoft Office PowerPoint</Application>
  <PresentationFormat>Panorámica</PresentationFormat>
  <Paragraphs>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Elizondo, Sergio</dc:creator>
  <cp:lastModifiedBy>Martinez, Ricardo</cp:lastModifiedBy>
  <cp:revision>11</cp:revision>
  <cp:lastPrinted>2023-12-07T21:32:40Z</cp:lastPrinted>
  <dcterms:created xsi:type="dcterms:W3CDTF">2023-12-07T20:14:51Z</dcterms:created>
  <dcterms:modified xsi:type="dcterms:W3CDTF">2024-05-30T21:50:14Z</dcterms:modified>
</cp:coreProperties>
</file>