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6D0E-1CDE-AFAB-41A1-95BCFD774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37E62-0218-AA84-C563-0446273CC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00E30-ED09-342C-D296-62B8D1CC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5DCF-52A0-3336-913C-27E1BD01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17491-D71F-9388-717C-C1805959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6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7E18-ED47-4E10-0FE5-5BFED2B4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5886-4045-8FBE-74B1-E142B09DD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86621-2B27-3612-21C3-156105B3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2AC6-ABF6-F5D7-87EB-11466CFF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1E10-E452-7910-D19B-4D3C10A04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0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94FD-D572-9AB5-0A67-A6A68D26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84FB2-E761-E431-8C34-6D37FE432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3F18-25D6-73A9-08A8-AA1D9966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56E32-6C74-D99A-2EC4-B89369CA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491DC-34EF-E857-2DCD-AE700C34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CC29-42E4-F4DD-D5C2-4327CA62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220DC-93F6-3FF8-7A17-7E1610F41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B19FE-DE8B-5F91-8DAD-904A1811B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A5BB-919D-F411-B054-CA3AB21D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EA03B-645D-72AB-A161-7DCDAD05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D4354-8011-197B-705E-4D69FF4B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B7CD-FD1B-2A6B-4357-B224BD18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3FCCA-75A7-267F-8DD8-1325D17C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70A84-3CDB-0261-7348-DDF96C4BC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05982-49A0-C1A9-F22B-D5D6E498E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F7505-0CDC-0F99-C271-6578F1081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94140-F34B-D563-7F1B-867E6322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2FC070-77BF-235F-CAC1-64830EB5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F7A15-476F-69F6-E9DD-EEB61311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9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1382-3FB9-8D65-BF0A-E25D5210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EBBC3-6C88-66B9-08A5-E6E34CB0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DBB92-6086-7207-5CEE-C5722B0A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DC929-7669-5FF8-E348-E6821110E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4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D8A45-5E6F-8C8E-CFF7-8132064F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2549-9147-36C4-55F3-BAEE5A22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8F3CB-0EC0-91FA-D0DA-21A3138E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E100-CCCB-F338-D89A-5057F7E1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2D9D6-EDDF-BA0C-9ACD-5E3F4D81C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C7FC7-C218-5FCC-843D-18F010438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AA831-2FE8-DC98-A34E-76F4699F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B0870-1921-8539-D194-DE74C14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8FDA7-092C-DEEC-E2ED-8F62E318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1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DF60-65A7-50AD-0B13-C2856780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17EDE-914E-D325-F534-C1EB4D725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36E03-2B4F-4AFC-7B1E-910C1E4F4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55356-A7C0-54AA-1DD5-13964FD3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37FC4-A577-9B91-AD80-AE6E4D85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2574C-24A7-FAB5-8D8F-3A048EB2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9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C2C0-913C-8637-F6C9-541C25A0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A285C-2238-0377-FAF3-CFC2A22F4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971AD-8C53-9A49-DE67-0F14D62C6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9C19-A357-A4CF-49FC-5DF1821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821D2-6596-E688-E692-86B85216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1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8D1AAC-1308-31AD-F168-B875D8804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98B3C-EA2C-AE20-E195-FF657E48C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BAC0-FB51-49CC-DF06-3E74D005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F135A-007E-B535-BC06-548EAEE3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2B64-1AD7-8E54-4DD0-34C10A0C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7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1_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8" descr="RPS_BlankStandard_Templa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75" y="-15875"/>
            <a:ext cx="12117062" cy="85882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1904303" y="6512916"/>
            <a:ext cx="269045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332970" y="276353"/>
            <a:ext cx="6033375" cy="528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2000"/>
            </a:lvl1pPr>
            <a:lvl2pPr marL="457200" lvl="1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2pPr>
            <a:lvl3pPr marL="685800" lvl="2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  <a:defRPr sz="2000"/>
            </a:lvl3pPr>
            <a:lvl4pPr marL="914400" lvl="3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4pPr>
            <a:lvl5pPr marL="1143000" lvl="4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»"/>
              <a:defRPr sz="2000"/>
            </a:lvl5pPr>
            <a:lvl6pPr marL="1371600" lvl="5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2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3FAD6-9E81-A638-E0FC-DA0CE4DB5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3FA17-6938-A8F5-5338-2767CE8DC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FED76-4140-6055-7CBE-6D4289224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B584-7B6A-61DE-775D-FF939B53D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E6CAA-C4C2-D604-E0D0-ECA154635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4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AC9742F-9249-64B8-2A13-8C0E670D8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Heater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Injection</a:t>
            </a:r>
            <a:r>
              <a:rPr lang="es-ES" dirty="0"/>
              <a:t> </a:t>
            </a:r>
            <a:r>
              <a:rPr lang="es-ES" dirty="0" err="1"/>
              <a:t>mold</a:t>
            </a:r>
            <a:endParaRPr lang="en-US" dirty="0"/>
          </a:p>
        </p:txBody>
      </p:sp>
      <p:pic>
        <p:nvPicPr>
          <p:cNvPr id="3" name="Imagen 2" descr="Imagen que contiene exterior, calle, edificio, fuego&#10;&#10;Descripción generada automáticamente">
            <a:extLst>
              <a:ext uri="{FF2B5EF4-FFF2-40B4-BE49-F238E27FC236}">
                <a16:creationId xmlns:a16="http://schemas.microsoft.com/office/drawing/2014/main" id="{32FC7D5C-9EE7-7112-2FE6-DFB203A0E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01" y="1557096"/>
            <a:ext cx="2807855" cy="3743807"/>
          </a:xfrm>
          <a:prstGeom prst="rect">
            <a:avLst/>
          </a:prstGeom>
        </p:spPr>
      </p:pic>
      <p:pic>
        <p:nvPicPr>
          <p:cNvPr id="5" name="Imagen 4" descr="Imagen que contiene medidor, puesto&#10;&#10;Descripción generada automáticamente">
            <a:extLst>
              <a:ext uri="{FF2B5EF4-FFF2-40B4-BE49-F238E27FC236}">
                <a16:creationId xmlns:a16="http://schemas.microsoft.com/office/drawing/2014/main" id="{6022D4AC-5201-408D-155C-516CA8ABE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825" y="1040670"/>
            <a:ext cx="4242001" cy="3181500"/>
          </a:xfrm>
          <a:prstGeom prst="rect">
            <a:avLst/>
          </a:prstGeom>
        </p:spPr>
      </p:pic>
      <p:pic>
        <p:nvPicPr>
          <p:cNvPr id="9" name="Imagen 8" descr="Imagen que contiene exterior, tabla, pájaro, tablero&#10;&#10;Descripción generada automáticamente">
            <a:extLst>
              <a:ext uri="{FF2B5EF4-FFF2-40B4-BE49-F238E27FC236}">
                <a16:creationId xmlns:a16="http://schemas.microsoft.com/office/drawing/2014/main" id="{257ACC14-259C-E619-422D-938DD77FA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564" y="804722"/>
            <a:ext cx="4419600" cy="58927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FDFC8AF-A0AE-EEEF-36D7-398F535036BF}"/>
              </a:ext>
            </a:extLst>
          </p:cNvPr>
          <p:cNvSpPr txBox="1"/>
          <p:nvPr/>
        </p:nvSpPr>
        <p:spPr>
          <a:xfrm>
            <a:off x="886691" y="5763491"/>
            <a:ext cx="211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70C0"/>
                </a:solidFill>
              </a:rPr>
              <a:t>BEFORE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80C9660-7C1D-26D2-3074-941C385FB133}"/>
              </a:ext>
            </a:extLst>
          </p:cNvPr>
          <p:cNvSpPr txBox="1"/>
          <p:nvPr/>
        </p:nvSpPr>
        <p:spPr>
          <a:xfrm>
            <a:off x="4530437" y="4626863"/>
            <a:ext cx="211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70C0"/>
                </a:solidFill>
              </a:rPr>
              <a:t>AFTER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AF9CE3E-F717-E4CD-51C7-D31D699AD240}"/>
              </a:ext>
            </a:extLst>
          </p:cNvPr>
          <p:cNvSpPr txBox="1"/>
          <p:nvPr/>
        </p:nvSpPr>
        <p:spPr>
          <a:xfrm>
            <a:off x="8562110" y="4977737"/>
            <a:ext cx="211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AFTER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7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7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Elizondo, Sergio</dc:creator>
  <cp:lastModifiedBy>Martinez, Ricardo</cp:lastModifiedBy>
  <cp:revision>11</cp:revision>
  <cp:lastPrinted>2023-12-07T21:32:40Z</cp:lastPrinted>
  <dcterms:created xsi:type="dcterms:W3CDTF">2023-12-07T20:14:51Z</dcterms:created>
  <dcterms:modified xsi:type="dcterms:W3CDTF">2024-05-30T22:54:14Z</dcterms:modified>
</cp:coreProperties>
</file>