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06D0E-1CDE-AFAB-41A1-95BCFD7747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937E62-0218-AA84-C563-0446273CC8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0E30-ED09-342C-D296-62B8D1CCA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C5DCF-52A0-3336-913C-27E1BD01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17491-D71F-9388-717C-C1805959E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68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8C2C0-913C-8637-F6C9-541C25A07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EA285C-2238-0377-FAF3-CFC2A22F4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971AD-8C53-9A49-DE67-0F14D62C6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C9C19-A357-A4CF-49FC-5DF1821B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821D2-6596-E688-E692-86B85216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1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8D1AAC-1308-31AD-F168-B875D8804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A98B3C-EA2C-AE20-E195-FF657E48C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0BAC0-FB51-49CC-DF06-3E74D005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F135A-007E-B535-BC06-548EAEE3C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02B64-1AD7-8E54-4DD0-34C10A0C9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47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8" descr="RPS_BlankStandard_Templa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175" y="-15875"/>
            <a:ext cx="12117062" cy="85882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11904303" y="6512916"/>
            <a:ext cx="269045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332970" y="276353"/>
            <a:ext cx="6033375" cy="528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600" lvl="0" indent="-114300" algn="l">
              <a:lnSpc>
                <a:spcPct val="50000"/>
              </a:lnSpc>
              <a:spcBef>
                <a:spcPts val="95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2000"/>
            </a:lvl1pPr>
            <a:lvl2pPr marL="457200" lvl="1" indent="-241300" algn="l">
              <a:lnSpc>
                <a:spcPct val="50000"/>
              </a:lnSpc>
              <a:spcBef>
                <a:spcPts val="95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–"/>
              <a:defRPr sz="2000"/>
            </a:lvl2pPr>
            <a:lvl3pPr marL="685800" lvl="2" indent="-241300" algn="l">
              <a:lnSpc>
                <a:spcPct val="50000"/>
              </a:lnSpc>
              <a:spcBef>
                <a:spcPts val="95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  <a:defRPr sz="2000"/>
            </a:lvl3pPr>
            <a:lvl4pPr marL="914400" lvl="3" indent="-241300" algn="l">
              <a:lnSpc>
                <a:spcPct val="50000"/>
              </a:lnSpc>
              <a:spcBef>
                <a:spcPts val="95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–"/>
              <a:defRPr sz="2000"/>
            </a:lvl4pPr>
            <a:lvl5pPr marL="1143000" lvl="4" indent="-241300" algn="l">
              <a:lnSpc>
                <a:spcPct val="50000"/>
              </a:lnSpc>
              <a:spcBef>
                <a:spcPts val="95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»"/>
              <a:defRPr sz="2000"/>
            </a:lvl5pPr>
            <a:lvl6pPr marL="1371600" lvl="5" indent="-17145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6pPr>
            <a:lvl7pPr marL="1600200" lvl="6" indent="-17145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7pPr>
            <a:lvl8pPr marL="1828800" lvl="7" indent="-17145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8pPr>
            <a:lvl9pPr marL="2057400" lvl="8" indent="-17145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1267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47E18-ED47-4E10-0FE5-5BFED2B4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B5886-4045-8FBE-74B1-E142B09DD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86621-2B27-3612-21C3-156105B36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D2AC6-ABF6-F5D7-87EB-11466CFF9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E1E10-E452-7910-D19B-4D3C10A04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0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B94FD-D572-9AB5-0A67-A6A68D26E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84FB2-E761-E431-8C34-6D37FE432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13F18-25D6-73A9-08A8-AA1D99667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56E32-6C74-D99A-2EC4-B89369CAC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491DC-34EF-E857-2DCD-AE700C34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41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CC29-42E4-F4DD-D5C2-4327CA629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220DC-93F6-3FF8-7A17-7E1610F41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B19FE-DE8B-5F91-8DAD-904A1811B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89A5BB-919D-F411-B054-CA3AB21DD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1EA03B-645D-72AB-A161-7DCDAD05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D4354-8011-197B-705E-4D69FF4BE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008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2B7CD-FD1B-2A6B-4357-B224BD18C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3FCCA-75A7-267F-8DD8-1325D17CF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270A84-3CDB-0261-7348-DDF96C4BCA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B05982-49A0-C1A9-F22B-D5D6E498E0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AF7505-0CDC-0F99-C271-6578F1081D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D94140-F34B-D563-7F1B-867E63227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2FC070-77BF-235F-CAC1-64830EB57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AF7A15-476F-69F6-E9DD-EEB61311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96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01382-3FB9-8D65-BF0A-E25D5210C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AEBBC3-6C88-66B9-08A5-E6E34CB0E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3DBB92-6086-7207-5CEE-C5722B0A8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EDC929-7669-5FF8-E348-E6821110E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742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7D8A45-5E6F-8C8E-CFF7-8132064F0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4E2549-9147-36C4-55F3-BAEE5A228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F8F3CB-0EC0-91FA-D0DA-21A3138EB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720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BE100-CCCB-F338-D89A-5057F7E1D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2D9D6-EDDF-BA0C-9ACD-5E3F4D81C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C7FC7-C218-5FCC-843D-18F010438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4AA831-2FE8-DC98-A34E-76F4699F9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B0870-1921-8539-D194-DE74C148E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8FDA7-092C-DEEC-E2ED-8F62E318C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016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7DF60-65A7-50AD-0B13-C2856780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817EDE-914E-D325-F534-C1EB4D7253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036E03-2B4F-4AFC-7B1E-910C1E4F4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F55356-A7C0-54AA-1DD5-13964FD3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37FC4-A577-9B91-AD80-AE6E4D850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B2574C-24A7-FAB5-8D8F-3A048EB2A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9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73FAD6-9E81-A638-E0FC-DA0CE4DB5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E3FA17-6938-A8F5-5338-2767CE8DC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FED76-4140-6055-7CBE-6D4289224D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52979-1C1F-48D1-ACC0-7CDA28C6372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0B584-7B6A-61DE-775D-FF939B53D6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E6CAA-C4C2-D604-E0D0-ECA154635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607D7-E239-4FD8-A349-3B26ADA25E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4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7AC9742F-9249-64B8-2A13-8C0E670D82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CONFERENCE ROOM</a:t>
            </a:r>
            <a:endParaRPr lang="en-US" dirty="0"/>
          </a:p>
        </p:txBody>
      </p:sp>
      <p:pic>
        <p:nvPicPr>
          <p:cNvPr id="3" name="Imagen 2" descr="Un grupo de personas en un salón&#10;&#10;Descripción generada automáticamente">
            <a:extLst>
              <a:ext uri="{FF2B5EF4-FFF2-40B4-BE49-F238E27FC236}">
                <a16:creationId xmlns:a16="http://schemas.microsoft.com/office/drawing/2014/main" id="{6C1E6636-5AA6-AC4D-868E-8DED7075C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0018"/>
            <a:ext cx="4987636" cy="3740727"/>
          </a:xfrm>
          <a:prstGeom prst="rect">
            <a:avLst/>
          </a:prstGeom>
        </p:spPr>
      </p:pic>
      <p:pic>
        <p:nvPicPr>
          <p:cNvPr id="5" name="Imagen 4" descr="Una sala de estar&#10;&#10;Descripción generada automáticamente">
            <a:extLst>
              <a:ext uri="{FF2B5EF4-FFF2-40B4-BE49-F238E27FC236}">
                <a16:creationId xmlns:a16="http://schemas.microsoft.com/office/drawing/2014/main" id="{4CBF0E8A-C384-69B4-DB35-6EA98499D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572" y="2133600"/>
            <a:ext cx="3460173" cy="4613564"/>
          </a:xfrm>
          <a:prstGeom prst="rect">
            <a:avLst/>
          </a:prstGeom>
        </p:spPr>
      </p:pic>
      <p:pic>
        <p:nvPicPr>
          <p:cNvPr id="7" name="Imagen 6" descr="Una sala de estar&#10;&#10;Descripción generada automáticamente con confianza media">
            <a:extLst>
              <a:ext uri="{FF2B5EF4-FFF2-40B4-BE49-F238E27FC236}">
                <a16:creationId xmlns:a16="http://schemas.microsoft.com/office/drawing/2014/main" id="{8A3EE454-02FA-9110-0627-F147E656E5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673" y="489238"/>
            <a:ext cx="4384964" cy="328872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023269F-439E-1410-6CDA-3D10DE5BD499}"/>
              </a:ext>
            </a:extLst>
          </p:cNvPr>
          <p:cNvSpPr txBox="1"/>
          <p:nvPr/>
        </p:nvSpPr>
        <p:spPr>
          <a:xfrm>
            <a:off x="1184565" y="1620982"/>
            <a:ext cx="2362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70C0"/>
                </a:solidFill>
              </a:rPr>
              <a:t>BEFORE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3831724-228A-89F8-72AB-E0D1EBAD2BEC}"/>
              </a:ext>
            </a:extLst>
          </p:cNvPr>
          <p:cNvSpPr txBox="1"/>
          <p:nvPr/>
        </p:nvSpPr>
        <p:spPr>
          <a:xfrm>
            <a:off x="6778336" y="4398021"/>
            <a:ext cx="2362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70C0"/>
                </a:solidFill>
              </a:rPr>
              <a:t>AFTER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75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4</Words>
  <Application>Microsoft Office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Elizondo, Sergio</dc:creator>
  <cp:lastModifiedBy>Martinez, Ricardo</cp:lastModifiedBy>
  <cp:revision>11</cp:revision>
  <cp:lastPrinted>2023-12-07T21:32:40Z</cp:lastPrinted>
  <dcterms:created xsi:type="dcterms:W3CDTF">2023-12-07T20:14:51Z</dcterms:created>
  <dcterms:modified xsi:type="dcterms:W3CDTF">2024-05-30T22:53:00Z</dcterms:modified>
</cp:coreProperties>
</file>