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301" r:id="rId3"/>
    <p:sldId id="310" r:id="rId4"/>
    <p:sldId id="305" r:id="rId5"/>
    <p:sldId id="303" r:id="rId6"/>
    <p:sldId id="315" r:id="rId7"/>
    <p:sldId id="316" r:id="rId8"/>
    <p:sldId id="317" r:id="rId9"/>
    <p:sldId id="306" r:id="rId10"/>
    <p:sldId id="319" r:id="rId11"/>
    <p:sldId id="320" r:id="rId12"/>
    <p:sldId id="318" r:id="rId13"/>
    <p:sldId id="309" r:id="rId14"/>
    <p:sldId id="302" r:id="rId15"/>
    <p:sldId id="321" r:id="rId16"/>
    <p:sldId id="322" r:id="rId17"/>
    <p:sldId id="290" r:id="rId1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79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60"/>
  </p:normalViewPr>
  <p:slideViewPr>
    <p:cSldViewPr snapToGrid="0">
      <p:cViewPr varScale="1">
        <p:scale>
          <a:sx n="48" d="100"/>
          <a:sy n="48" d="100"/>
        </p:scale>
        <p:origin x="1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3BD56E-BF09-494B-AE0A-6561BD15A609}"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en-US"/>
        </a:p>
      </dgm:t>
    </dgm:pt>
    <dgm:pt modelId="{11DE2D3F-D458-4037-B575-656686336F13}">
      <dgm:prSet phldrT="[Text]" custT="1"/>
      <dgm:spPr/>
      <dgm:t>
        <a:bodyPr/>
        <a:lstStyle/>
        <a:p>
          <a:r>
            <a:rPr lang="en-US" sz="4800" b="1" dirty="0" smtClean="0">
              <a:solidFill>
                <a:schemeClr val="tx1"/>
              </a:solidFill>
            </a:rPr>
            <a:t>Defects</a:t>
          </a:r>
        </a:p>
        <a:p>
          <a:r>
            <a:rPr lang="en-US" sz="2000" dirty="0" smtClean="0">
              <a:solidFill>
                <a:schemeClr val="tx1"/>
              </a:solidFill>
            </a:rPr>
            <a:t>Waste caused by the process’s inability to meet the customer’s expectations. It occurs in the form of scrap and rework.</a:t>
          </a:r>
          <a:endParaRPr lang="en-US" sz="5700" dirty="0"/>
        </a:p>
      </dgm:t>
    </dgm:pt>
    <dgm:pt modelId="{C70996BE-8729-4DAE-917E-60F4EF195D8A}" type="parTrans" cxnId="{75693D95-6BE9-4DF3-858C-B5238814E2B0}">
      <dgm:prSet/>
      <dgm:spPr/>
      <dgm:t>
        <a:bodyPr/>
        <a:lstStyle/>
        <a:p>
          <a:endParaRPr lang="en-US"/>
        </a:p>
      </dgm:t>
    </dgm:pt>
    <dgm:pt modelId="{115DFB72-5AB0-4DBE-9CB0-F137C021675F}" type="sibTrans" cxnId="{75693D95-6BE9-4DF3-858C-B5238814E2B0}">
      <dgm:prSet/>
      <dgm:spPr/>
      <dgm:t>
        <a:bodyPr/>
        <a:lstStyle/>
        <a:p>
          <a:endParaRPr lang="en-US"/>
        </a:p>
      </dgm:t>
    </dgm:pt>
    <dgm:pt modelId="{6FEA8E7D-39F3-4768-A40F-7363DA86BC29}">
      <dgm:prSet phldrT="[Text]" custT="1"/>
      <dgm:spPr/>
      <dgm:t>
        <a:bodyPr/>
        <a:lstStyle/>
        <a:p>
          <a:r>
            <a:rPr lang="en-US" sz="4900" b="1" dirty="0" smtClean="0">
              <a:solidFill>
                <a:schemeClr val="tx1"/>
              </a:solidFill>
            </a:rPr>
            <a:t>Overproduction</a:t>
          </a:r>
        </a:p>
        <a:p>
          <a:r>
            <a:rPr lang="en-US" sz="2000" dirty="0" smtClean="0">
              <a:solidFill>
                <a:schemeClr val="tx1"/>
              </a:solidFill>
            </a:rPr>
            <a:t>Waste caused by not understanding customer demand. Creating more product than is needed. </a:t>
          </a:r>
          <a:endParaRPr lang="en-US" sz="2000" dirty="0">
            <a:solidFill>
              <a:schemeClr val="tx1"/>
            </a:solidFill>
          </a:endParaRPr>
        </a:p>
      </dgm:t>
    </dgm:pt>
    <dgm:pt modelId="{5304A4AE-289C-40CC-B331-A4C6D4310A2A}" type="parTrans" cxnId="{46BC11EF-92FA-4FFE-AFBC-08BE398741D0}">
      <dgm:prSet/>
      <dgm:spPr/>
      <dgm:t>
        <a:bodyPr/>
        <a:lstStyle/>
        <a:p>
          <a:endParaRPr lang="en-US"/>
        </a:p>
      </dgm:t>
    </dgm:pt>
    <dgm:pt modelId="{23C088C7-BDEF-4DD5-ADB1-C3E723E0521E}" type="sibTrans" cxnId="{46BC11EF-92FA-4FFE-AFBC-08BE398741D0}">
      <dgm:prSet/>
      <dgm:spPr/>
      <dgm:t>
        <a:bodyPr/>
        <a:lstStyle/>
        <a:p>
          <a:endParaRPr lang="en-US"/>
        </a:p>
      </dgm:t>
    </dgm:pt>
    <dgm:pt modelId="{8EDDEB2B-7E1B-472E-8727-41BC095A6F36}">
      <dgm:prSet phldrT="[Text]" custT="1"/>
      <dgm:spPr/>
      <dgm:t>
        <a:bodyPr/>
        <a:lstStyle/>
        <a:p>
          <a:r>
            <a:rPr lang="en-US" sz="4800" b="1" dirty="0" smtClean="0">
              <a:solidFill>
                <a:schemeClr val="tx1"/>
              </a:solidFill>
            </a:rPr>
            <a:t>Waiting</a:t>
          </a:r>
        </a:p>
        <a:p>
          <a:r>
            <a:rPr lang="en-US" sz="2000" dirty="0" smtClean="0">
              <a:solidFill>
                <a:schemeClr val="tx1"/>
              </a:solidFill>
            </a:rPr>
            <a:t>Waste caused by waiting for the next process step. Delays in the process that may cause idle parts or idle people.</a:t>
          </a:r>
          <a:endParaRPr lang="en-US" sz="2000" dirty="0">
            <a:solidFill>
              <a:schemeClr val="tx1"/>
            </a:solidFill>
          </a:endParaRPr>
        </a:p>
      </dgm:t>
    </dgm:pt>
    <dgm:pt modelId="{516D23E6-5634-4A3D-8F39-7F94115BD44B}" type="parTrans" cxnId="{643ABCB3-7D35-4ACD-9B47-3A8610A3E2C0}">
      <dgm:prSet/>
      <dgm:spPr/>
      <dgm:t>
        <a:bodyPr/>
        <a:lstStyle/>
        <a:p>
          <a:endParaRPr lang="en-US"/>
        </a:p>
      </dgm:t>
    </dgm:pt>
    <dgm:pt modelId="{20994EBA-7FCF-4C78-B3FB-CE18E5AA6FC9}" type="sibTrans" cxnId="{643ABCB3-7D35-4ACD-9B47-3A8610A3E2C0}">
      <dgm:prSet/>
      <dgm:spPr/>
      <dgm:t>
        <a:bodyPr/>
        <a:lstStyle/>
        <a:p>
          <a:endParaRPr lang="en-US"/>
        </a:p>
      </dgm:t>
    </dgm:pt>
    <dgm:pt modelId="{D5A6428B-670D-4F9B-9A46-BD2D291DBC03}">
      <dgm:prSet phldrT="[Text]" custT="1"/>
      <dgm:spPr/>
      <dgm:t>
        <a:bodyPr/>
        <a:lstStyle/>
        <a:p>
          <a:r>
            <a:rPr lang="en-US" sz="4800" b="1" dirty="0" smtClean="0">
              <a:solidFill>
                <a:schemeClr val="tx1"/>
              </a:solidFill>
            </a:rPr>
            <a:t>Non-Utilized Talent</a:t>
          </a:r>
        </a:p>
        <a:p>
          <a:r>
            <a:rPr lang="en-US" sz="2000" b="0" dirty="0" smtClean="0">
              <a:solidFill>
                <a:schemeClr val="tx1"/>
              </a:solidFill>
            </a:rPr>
            <a:t>Waste caused by underutilizing talent, skills, and knowledge.</a:t>
          </a:r>
          <a:endParaRPr lang="en-US" sz="2000" b="0" dirty="0">
            <a:solidFill>
              <a:schemeClr val="tx1"/>
            </a:solidFill>
          </a:endParaRPr>
        </a:p>
      </dgm:t>
    </dgm:pt>
    <dgm:pt modelId="{C3FF7226-5F18-42B5-A7E5-0C16A75CB557}" type="parTrans" cxnId="{6C6012FE-D683-4A0A-8D83-D825FADA8625}">
      <dgm:prSet/>
      <dgm:spPr/>
      <dgm:t>
        <a:bodyPr/>
        <a:lstStyle/>
        <a:p>
          <a:endParaRPr lang="en-US"/>
        </a:p>
      </dgm:t>
    </dgm:pt>
    <dgm:pt modelId="{323CDF80-7961-4BB0-9E9B-73910E47171E}" type="sibTrans" cxnId="{6C6012FE-D683-4A0A-8D83-D825FADA8625}">
      <dgm:prSet/>
      <dgm:spPr/>
      <dgm:t>
        <a:bodyPr/>
        <a:lstStyle/>
        <a:p>
          <a:endParaRPr lang="en-US"/>
        </a:p>
      </dgm:t>
    </dgm:pt>
    <dgm:pt modelId="{5807ADDB-AA0A-4E97-A19E-EE344C7489A1}">
      <dgm:prSet phldrT="[Text]" custT="1"/>
      <dgm:spPr/>
      <dgm:t>
        <a:bodyPr/>
        <a:lstStyle/>
        <a:p>
          <a:r>
            <a:rPr lang="en-US" sz="4800" b="1" dirty="0" smtClean="0">
              <a:solidFill>
                <a:schemeClr val="tx1"/>
              </a:solidFill>
            </a:rPr>
            <a:t>Transportation</a:t>
          </a:r>
        </a:p>
        <a:p>
          <a:r>
            <a:rPr lang="en-US" sz="2000" b="0" dirty="0" smtClean="0">
              <a:solidFill>
                <a:schemeClr val="tx1"/>
              </a:solidFill>
            </a:rPr>
            <a:t>Waste caused by the unnecessary movement of product or materials. Often caused by poor facility layout and planning </a:t>
          </a:r>
          <a:endParaRPr lang="en-US" sz="2000" b="0" dirty="0">
            <a:solidFill>
              <a:schemeClr val="tx1"/>
            </a:solidFill>
          </a:endParaRPr>
        </a:p>
      </dgm:t>
    </dgm:pt>
    <dgm:pt modelId="{1D803B7B-5137-4FF7-BD35-86929E692368}" type="parTrans" cxnId="{774D0A75-7180-4E18-B244-7E81BC397572}">
      <dgm:prSet/>
      <dgm:spPr/>
      <dgm:t>
        <a:bodyPr/>
        <a:lstStyle/>
        <a:p>
          <a:endParaRPr lang="en-US"/>
        </a:p>
      </dgm:t>
    </dgm:pt>
    <dgm:pt modelId="{19BE3E23-C03A-4D3F-896A-84BAC4BD8149}" type="sibTrans" cxnId="{774D0A75-7180-4E18-B244-7E81BC397572}">
      <dgm:prSet/>
      <dgm:spPr/>
      <dgm:t>
        <a:bodyPr/>
        <a:lstStyle/>
        <a:p>
          <a:endParaRPr lang="en-US"/>
        </a:p>
      </dgm:t>
    </dgm:pt>
    <dgm:pt modelId="{D0D3C6DA-61BB-4D68-8258-32061B4E9EEF}">
      <dgm:prSet phldrT="[Text]" custT="1"/>
      <dgm:spPr/>
      <dgm:t>
        <a:bodyPr/>
        <a:lstStyle/>
        <a:p>
          <a:r>
            <a:rPr lang="en-US" sz="4800" b="1" dirty="0" smtClean="0">
              <a:solidFill>
                <a:schemeClr val="tx1"/>
              </a:solidFill>
            </a:rPr>
            <a:t>Inventory</a:t>
          </a:r>
        </a:p>
        <a:p>
          <a:r>
            <a:rPr lang="en-US" sz="2000" b="0" dirty="0" smtClean="0">
              <a:solidFill>
                <a:schemeClr val="tx1"/>
              </a:solidFill>
            </a:rPr>
            <a:t>Waste caused by excessive products and materials not being processed. Can result in increased storage cost and damage.</a:t>
          </a:r>
          <a:endParaRPr lang="en-US" sz="2000" b="0" dirty="0">
            <a:solidFill>
              <a:schemeClr val="tx1"/>
            </a:solidFill>
          </a:endParaRPr>
        </a:p>
      </dgm:t>
    </dgm:pt>
    <dgm:pt modelId="{77814D27-D5F2-4BF8-B320-E4E7BD840BFF}" type="parTrans" cxnId="{217A2CBE-7D7B-4741-B71A-082DE1249A45}">
      <dgm:prSet/>
      <dgm:spPr/>
      <dgm:t>
        <a:bodyPr/>
        <a:lstStyle/>
        <a:p>
          <a:endParaRPr lang="en-US"/>
        </a:p>
      </dgm:t>
    </dgm:pt>
    <dgm:pt modelId="{0C5439EF-510C-4729-AEE9-C6DF245DA24F}" type="sibTrans" cxnId="{217A2CBE-7D7B-4741-B71A-082DE1249A45}">
      <dgm:prSet/>
      <dgm:spPr/>
      <dgm:t>
        <a:bodyPr/>
        <a:lstStyle/>
        <a:p>
          <a:endParaRPr lang="en-US"/>
        </a:p>
      </dgm:t>
    </dgm:pt>
    <dgm:pt modelId="{2B6039B4-DF43-48E7-8C68-36331FACA223}">
      <dgm:prSet phldrT="[Text]" custT="1"/>
      <dgm:spPr/>
      <dgm:t>
        <a:bodyPr/>
        <a:lstStyle/>
        <a:p>
          <a:r>
            <a:rPr lang="en-US" sz="4800" b="1" dirty="0" smtClean="0">
              <a:solidFill>
                <a:schemeClr val="tx1"/>
              </a:solidFill>
            </a:rPr>
            <a:t>Motion</a:t>
          </a:r>
        </a:p>
        <a:p>
          <a:r>
            <a:rPr lang="en-US" sz="2000" b="0" dirty="0" smtClean="0">
              <a:solidFill>
                <a:schemeClr val="tx1"/>
              </a:solidFill>
            </a:rPr>
            <a:t>Waste caused by unnecessary of people (including the operator, team members, and the customer)</a:t>
          </a:r>
          <a:endParaRPr lang="en-US" sz="2000" b="0" dirty="0">
            <a:solidFill>
              <a:schemeClr val="tx1"/>
            </a:solidFill>
          </a:endParaRPr>
        </a:p>
      </dgm:t>
    </dgm:pt>
    <dgm:pt modelId="{D728B954-78DC-40EB-A98F-2F3EFBFB4160}" type="parTrans" cxnId="{31B2E5B5-924A-431B-8653-3E57566FCF3A}">
      <dgm:prSet/>
      <dgm:spPr/>
      <dgm:t>
        <a:bodyPr/>
        <a:lstStyle/>
        <a:p>
          <a:endParaRPr lang="en-US"/>
        </a:p>
      </dgm:t>
    </dgm:pt>
    <dgm:pt modelId="{1628059B-6840-4917-9ED0-D1BC77D31F8D}" type="sibTrans" cxnId="{31B2E5B5-924A-431B-8653-3E57566FCF3A}">
      <dgm:prSet/>
      <dgm:spPr/>
      <dgm:t>
        <a:bodyPr/>
        <a:lstStyle/>
        <a:p>
          <a:endParaRPr lang="en-US"/>
        </a:p>
      </dgm:t>
    </dgm:pt>
    <dgm:pt modelId="{FA8041D4-890A-4639-88A8-1149EE26B437}">
      <dgm:prSet phldrT="[Text]" custT="1"/>
      <dgm:spPr/>
      <dgm:t>
        <a:bodyPr/>
        <a:lstStyle/>
        <a:p>
          <a:r>
            <a:rPr lang="en-US" sz="4800" b="1" dirty="0" smtClean="0">
              <a:solidFill>
                <a:schemeClr val="tx1"/>
              </a:solidFill>
            </a:rPr>
            <a:t>Extra Processing</a:t>
          </a:r>
        </a:p>
        <a:p>
          <a:r>
            <a:rPr lang="en-US" sz="2000" b="0" dirty="0" smtClean="0">
              <a:solidFill>
                <a:schemeClr val="tx1"/>
              </a:solidFill>
            </a:rPr>
            <a:t>Waste caused by “gold plating” or creating higher quality than is required.</a:t>
          </a:r>
          <a:endParaRPr lang="en-US" sz="2000" b="0" dirty="0">
            <a:solidFill>
              <a:schemeClr val="tx1"/>
            </a:solidFill>
          </a:endParaRPr>
        </a:p>
      </dgm:t>
    </dgm:pt>
    <dgm:pt modelId="{F3F46E66-CBA4-4782-9D37-4C41CB4515E5}" type="parTrans" cxnId="{8C38B42E-52B3-419C-9B83-989E708A0AD4}">
      <dgm:prSet/>
      <dgm:spPr/>
      <dgm:t>
        <a:bodyPr/>
        <a:lstStyle/>
        <a:p>
          <a:endParaRPr lang="en-US"/>
        </a:p>
      </dgm:t>
    </dgm:pt>
    <dgm:pt modelId="{A0E257B1-CF67-4F09-989B-749CB9516157}" type="sibTrans" cxnId="{8C38B42E-52B3-419C-9B83-989E708A0AD4}">
      <dgm:prSet/>
      <dgm:spPr/>
      <dgm:t>
        <a:bodyPr/>
        <a:lstStyle/>
        <a:p>
          <a:endParaRPr lang="en-US"/>
        </a:p>
      </dgm:t>
    </dgm:pt>
    <dgm:pt modelId="{61369749-A7DF-40EE-B66A-D92CC0100C50}" type="pres">
      <dgm:prSet presAssocID="{F93BD56E-BF09-494B-AE0A-6561BD15A609}" presName="diagram" presStyleCnt="0">
        <dgm:presLayoutVars>
          <dgm:dir/>
          <dgm:resizeHandles val="exact"/>
        </dgm:presLayoutVars>
      </dgm:prSet>
      <dgm:spPr/>
      <dgm:t>
        <a:bodyPr/>
        <a:lstStyle/>
        <a:p>
          <a:endParaRPr lang="en-US"/>
        </a:p>
      </dgm:t>
    </dgm:pt>
    <dgm:pt modelId="{646E997D-19A2-47FA-887D-ACA8C19F3ED6}" type="pres">
      <dgm:prSet presAssocID="{11DE2D3F-D458-4037-B575-656686336F13}" presName="node" presStyleLbl="node1" presStyleIdx="0" presStyleCnt="8">
        <dgm:presLayoutVars>
          <dgm:bulletEnabled val="1"/>
        </dgm:presLayoutVars>
      </dgm:prSet>
      <dgm:spPr/>
      <dgm:t>
        <a:bodyPr/>
        <a:lstStyle/>
        <a:p>
          <a:endParaRPr lang="en-US"/>
        </a:p>
      </dgm:t>
    </dgm:pt>
    <dgm:pt modelId="{9577576D-2812-4835-8ECB-AF6CD1E75FF5}" type="pres">
      <dgm:prSet presAssocID="{115DFB72-5AB0-4DBE-9CB0-F137C021675F}" presName="sibTrans" presStyleCnt="0"/>
      <dgm:spPr/>
    </dgm:pt>
    <dgm:pt modelId="{3D002C51-8BBA-4D6A-B31F-D5B97C293B9A}" type="pres">
      <dgm:prSet presAssocID="{6FEA8E7D-39F3-4768-A40F-7363DA86BC29}" presName="node" presStyleLbl="node1" presStyleIdx="1" presStyleCnt="8">
        <dgm:presLayoutVars>
          <dgm:bulletEnabled val="1"/>
        </dgm:presLayoutVars>
      </dgm:prSet>
      <dgm:spPr/>
      <dgm:t>
        <a:bodyPr/>
        <a:lstStyle/>
        <a:p>
          <a:endParaRPr lang="en-US"/>
        </a:p>
      </dgm:t>
    </dgm:pt>
    <dgm:pt modelId="{3A11C68E-A242-4FB5-A35F-BD9309FF1C3A}" type="pres">
      <dgm:prSet presAssocID="{23C088C7-BDEF-4DD5-ADB1-C3E723E0521E}" presName="sibTrans" presStyleCnt="0"/>
      <dgm:spPr/>
    </dgm:pt>
    <dgm:pt modelId="{0F021377-90D7-493D-9D3E-9740C8EBA978}" type="pres">
      <dgm:prSet presAssocID="{8EDDEB2B-7E1B-472E-8727-41BC095A6F36}" presName="node" presStyleLbl="node1" presStyleIdx="2" presStyleCnt="8">
        <dgm:presLayoutVars>
          <dgm:bulletEnabled val="1"/>
        </dgm:presLayoutVars>
      </dgm:prSet>
      <dgm:spPr/>
      <dgm:t>
        <a:bodyPr/>
        <a:lstStyle/>
        <a:p>
          <a:endParaRPr lang="en-US"/>
        </a:p>
      </dgm:t>
    </dgm:pt>
    <dgm:pt modelId="{09EA7703-25A1-4CAC-9D6C-8F116E29AA47}" type="pres">
      <dgm:prSet presAssocID="{20994EBA-7FCF-4C78-B3FB-CE18E5AA6FC9}" presName="sibTrans" presStyleCnt="0"/>
      <dgm:spPr/>
    </dgm:pt>
    <dgm:pt modelId="{3F552D3C-E133-4F57-B6E0-10390E237688}" type="pres">
      <dgm:prSet presAssocID="{D5A6428B-670D-4F9B-9A46-BD2D291DBC03}" presName="node" presStyleLbl="node1" presStyleIdx="3" presStyleCnt="8">
        <dgm:presLayoutVars>
          <dgm:bulletEnabled val="1"/>
        </dgm:presLayoutVars>
      </dgm:prSet>
      <dgm:spPr/>
      <dgm:t>
        <a:bodyPr/>
        <a:lstStyle/>
        <a:p>
          <a:endParaRPr lang="en-US"/>
        </a:p>
      </dgm:t>
    </dgm:pt>
    <dgm:pt modelId="{3F412B1F-7FE2-426C-B222-2516E1D3E300}" type="pres">
      <dgm:prSet presAssocID="{323CDF80-7961-4BB0-9E9B-73910E47171E}" presName="sibTrans" presStyleCnt="0"/>
      <dgm:spPr/>
    </dgm:pt>
    <dgm:pt modelId="{D1FD6D40-C10B-4368-A179-33D3F70C94CD}" type="pres">
      <dgm:prSet presAssocID="{5807ADDB-AA0A-4E97-A19E-EE344C7489A1}" presName="node" presStyleLbl="node1" presStyleIdx="4" presStyleCnt="8">
        <dgm:presLayoutVars>
          <dgm:bulletEnabled val="1"/>
        </dgm:presLayoutVars>
      </dgm:prSet>
      <dgm:spPr/>
      <dgm:t>
        <a:bodyPr/>
        <a:lstStyle/>
        <a:p>
          <a:endParaRPr lang="en-US"/>
        </a:p>
      </dgm:t>
    </dgm:pt>
    <dgm:pt modelId="{69EA5014-E8D7-4D85-8A57-4A5E9BE99BC3}" type="pres">
      <dgm:prSet presAssocID="{19BE3E23-C03A-4D3F-896A-84BAC4BD8149}" presName="sibTrans" presStyleCnt="0"/>
      <dgm:spPr/>
    </dgm:pt>
    <dgm:pt modelId="{8439012A-A500-4262-BBBF-F467F2DBB412}" type="pres">
      <dgm:prSet presAssocID="{D0D3C6DA-61BB-4D68-8258-32061B4E9EEF}" presName="node" presStyleLbl="node1" presStyleIdx="5" presStyleCnt="8">
        <dgm:presLayoutVars>
          <dgm:bulletEnabled val="1"/>
        </dgm:presLayoutVars>
      </dgm:prSet>
      <dgm:spPr/>
      <dgm:t>
        <a:bodyPr/>
        <a:lstStyle/>
        <a:p>
          <a:endParaRPr lang="en-US"/>
        </a:p>
      </dgm:t>
    </dgm:pt>
    <dgm:pt modelId="{3FAB5AD4-65EE-4A00-A6F4-DDE03A390C96}" type="pres">
      <dgm:prSet presAssocID="{0C5439EF-510C-4729-AEE9-C6DF245DA24F}" presName="sibTrans" presStyleCnt="0"/>
      <dgm:spPr/>
    </dgm:pt>
    <dgm:pt modelId="{3639D648-8AA9-4749-A64C-BDD8B3DB9B1F}" type="pres">
      <dgm:prSet presAssocID="{2B6039B4-DF43-48E7-8C68-36331FACA223}" presName="node" presStyleLbl="node1" presStyleIdx="6" presStyleCnt="8">
        <dgm:presLayoutVars>
          <dgm:bulletEnabled val="1"/>
        </dgm:presLayoutVars>
      </dgm:prSet>
      <dgm:spPr/>
      <dgm:t>
        <a:bodyPr/>
        <a:lstStyle/>
        <a:p>
          <a:endParaRPr lang="en-US"/>
        </a:p>
      </dgm:t>
    </dgm:pt>
    <dgm:pt modelId="{6A81A645-84AA-45D7-AEB3-531D9C62A34C}" type="pres">
      <dgm:prSet presAssocID="{1628059B-6840-4917-9ED0-D1BC77D31F8D}" presName="sibTrans" presStyleCnt="0"/>
      <dgm:spPr/>
    </dgm:pt>
    <dgm:pt modelId="{44C0B447-152D-4C27-938A-A6D7F762A256}" type="pres">
      <dgm:prSet presAssocID="{FA8041D4-890A-4639-88A8-1149EE26B437}" presName="node" presStyleLbl="node1" presStyleIdx="7" presStyleCnt="8" custLinFactNeighborX="1000" custLinFactNeighborY="-2105">
        <dgm:presLayoutVars>
          <dgm:bulletEnabled val="1"/>
        </dgm:presLayoutVars>
      </dgm:prSet>
      <dgm:spPr/>
      <dgm:t>
        <a:bodyPr/>
        <a:lstStyle/>
        <a:p>
          <a:endParaRPr lang="en-US"/>
        </a:p>
      </dgm:t>
    </dgm:pt>
  </dgm:ptLst>
  <dgm:cxnLst>
    <dgm:cxn modelId="{31B2E5B5-924A-431B-8653-3E57566FCF3A}" srcId="{F93BD56E-BF09-494B-AE0A-6561BD15A609}" destId="{2B6039B4-DF43-48E7-8C68-36331FACA223}" srcOrd="6" destOrd="0" parTransId="{D728B954-78DC-40EB-A98F-2F3EFBFB4160}" sibTransId="{1628059B-6840-4917-9ED0-D1BC77D31F8D}"/>
    <dgm:cxn modelId="{6DF63C37-F236-41B6-AAC3-679F4FC32E69}" type="presOf" srcId="{11DE2D3F-D458-4037-B575-656686336F13}" destId="{646E997D-19A2-47FA-887D-ACA8C19F3ED6}" srcOrd="0" destOrd="0" presId="urn:microsoft.com/office/officeart/2005/8/layout/default"/>
    <dgm:cxn modelId="{A97256D7-3A16-4D9E-889A-D47A102D211D}" type="presOf" srcId="{2B6039B4-DF43-48E7-8C68-36331FACA223}" destId="{3639D648-8AA9-4749-A64C-BDD8B3DB9B1F}" srcOrd="0" destOrd="0" presId="urn:microsoft.com/office/officeart/2005/8/layout/default"/>
    <dgm:cxn modelId="{6F6507A2-0571-4F06-A22D-C25750378FB6}" type="presOf" srcId="{D5A6428B-670D-4F9B-9A46-BD2D291DBC03}" destId="{3F552D3C-E133-4F57-B6E0-10390E237688}" srcOrd="0" destOrd="0" presId="urn:microsoft.com/office/officeart/2005/8/layout/default"/>
    <dgm:cxn modelId="{DA78EEF3-8E88-46D1-B02A-33BB5F3BCF27}" type="presOf" srcId="{5807ADDB-AA0A-4E97-A19E-EE344C7489A1}" destId="{D1FD6D40-C10B-4368-A179-33D3F70C94CD}" srcOrd="0" destOrd="0" presId="urn:microsoft.com/office/officeart/2005/8/layout/default"/>
    <dgm:cxn modelId="{643ABCB3-7D35-4ACD-9B47-3A8610A3E2C0}" srcId="{F93BD56E-BF09-494B-AE0A-6561BD15A609}" destId="{8EDDEB2B-7E1B-472E-8727-41BC095A6F36}" srcOrd="2" destOrd="0" parTransId="{516D23E6-5634-4A3D-8F39-7F94115BD44B}" sibTransId="{20994EBA-7FCF-4C78-B3FB-CE18E5AA6FC9}"/>
    <dgm:cxn modelId="{46BC11EF-92FA-4FFE-AFBC-08BE398741D0}" srcId="{F93BD56E-BF09-494B-AE0A-6561BD15A609}" destId="{6FEA8E7D-39F3-4768-A40F-7363DA86BC29}" srcOrd="1" destOrd="0" parTransId="{5304A4AE-289C-40CC-B331-A4C6D4310A2A}" sibTransId="{23C088C7-BDEF-4DD5-ADB1-C3E723E0521E}"/>
    <dgm:cxn modelId="{774D0A75-7180-4E18-B244-7E81BC397572}" srcId="{F93BD56E-BF09-494B-AE0A-6561BD15A609}" destId="{5807ADDB-AA0A-4E97-A19E-EE344C7489A1}" srcOrd="4" destOrd="0" parTransId="{1D803B7B-5137-4FF7-BD35-86929E692368}" sibTransId="{19BE3E23-C03A-4D3F-896A-84BAC4BD8149}"/>
    <dgm:cxn modelId="{3DED8A84-D8E1-4CC5-9E36-BAD208DD2E7C}" type="presOf" srcId="{F93BD56E-BF09-494B-AE0A-6561BD15A609}" destId="{61369749-A7DF-40EE-B66A-D92CC0100C50}" srcOrd="0" destOrd="0" presId="urn:microsoft.com/office/officeart/2005/8/layout/default"/>
    <dgm:cxn modelId="{BA2471FD-2843-48BC-9581-2966D389A2AE}" type="presOf" srcId="{6FEA8E7D-39F3-4768-A40F-7363DA86BC29}" destId="{3D002C51-8BBA-4D6A-B31F-D5B97C293B9A}" srcOrd="0" destOrd="0" presId="urn:microsoft.com/office/officeart/2005/8/layout/default"/>
    <dgm:cxn modelId="{FE9F6ED6-4830-45CB-9FBF-B0C27762F247}" type="presOf" srcId="{D0D3C6DA-61BB-4D68-8258-32061B4E9EEF}" destId="{8439012A-A500-4262-BBBF-F467F2DBB412}" srcOrd="0" destOrd="0" presId="urn:microsoft.com/office/officeart/2005/8/layout/default"/>
    <dgm:cxn modelId="{217A2CBE-7D7B-4741-B71A-082DE1249A45}" srcId="{F93BD56E-BF09-494B-AE0A-6561BD15A609}" destId="{D0D3C6DA-61BB-4D68-8258-32061B4E9EEF}" srcOrd="5" destOrd="0" parTransId="{77814D27-D5F2-4BF8-B320-E4E7BD840BFF}" sibTransId="{0C5439EF-510C-4729-AEE9-C6DF245DA24F}"/>
    <dgm:cxn modelId="{75693D95-6BE9-4DF3-858C-B5238814E2B0}" srcId="{F93BD56E-BF09-494B-AE0A-6561BD15A609}" destId="{11DE2D3F-D458-4037-B575-656686336F13}" srcOrd="0" destOrd="0" parTransId="{C70996BE-8729-4DAE-917E-60F4EF195D8A}" sibTransId="{115DFB72-5AB0-4DBE-9CB0-F137C021675F}"/>
    <dgm:cxn modelId="{BB71CEC3-5452-428A-9558-6DBD923B2484}" type="presOf" srcId="{FA8041D4-890A-4639-88A8-1149EE26B437}" destId="{44C0B447-152D-4C27-938A-A6D7F762A256}" srcOrd="0" destOrd="0" presId="urn:microsoft.com/office/officeart/2005/8/layout/default"/>
    <dgm:cxn modelId="{78ED840C-E87E-4109-8B3E-31C57AEB1AE6}" type="presOf" srcId="{8EDDEB2B-7E1B-472E-8727-41BC095A6F36}" destId="{0F021377-90D7-493D-9D3E-9740C8EBA978}" srcOrd="0" destOrd="0" presId="urn:microsoft.com/office/officeart/2005/8/layout/default"/>
    <dgm:cxn modelId="{8C38B42E-52B3-419C-9B83-989E708A0AD4}" srcId="{F93BD56E-BF09-494B-AE0A-6561BD15A609}" destId="{FA8041D4-890A-4639-88A8-1149EE26B437}" srcOrd="7" destOrd="0" parTransId="{F3F46E66-CBA4-4782-9D37-4C41CB4515E5}" sibTransId="{A0E257B1-CF67-4F09-989B-749CB9516157}"/>
    <dgm:cxn modelId="{6C6012FE-D683-4A0A-8D83-D825FADA8625}" srcId="{F93BD56E-BF09-494B-AE0A-6561BD15A609}" destId="{D5A6428B-670D-4F9B-9A46-BD2D291DBC03}" srcOrd="3" destOrd="0" parTransId="{C3FF7226-5F18-42B5-A7E5-0C16A75CB557}" sibTransId="{323CDF80-7961-4BB0-9E9B-73910E47171E}"/>
    <dgm:cxn modelId="{A04FF860-863D-4A51-BB59-D8D4E4D91349}" type="presParOf" srcId="{61369749-A7DF-40EE-B66A-D92CC0100C50}" destId="{646E997D-19A2-47FA-887D-ACA8C19F3ED6}" srcOrd="0" destOrd="0" presId="urn:microsoft.com/office/officeart/2005/8/layout/default"/>
    <dgm:cxn modelId="{15D5B329-A8FE-43FC-AAB1-61667209A964}" type="presParOf" srcId="{61369749-A7DF-40EE-B66A-D92CC0100C50}" destId="{9577576D-2812-4835-8ECB-AF6CD1E75FF5}" srcOrd="1" destOrd="0" presId="urn:microsoft.com/office/officeart/2005/8/layout/default"/>
    <dgm:cxn modelId="{20F163EA-F9FF-41B9-9954-2DB07EE32739}" type="presParOf" srcId="{61369749-A7DF-40EE-B66A-D92CC0100C50}" destId="{3D002C51-8BBA-4D6A-B31F-D5B97C293B9A}" srcOrd="2" destOrd="0" presId="urn:microsoft.com/office/officeart/2005/8/layout/default"/>
    <dgm:cxn modelId="{28D1EA7A-DE92-4422-844C-D415713E02C0}" type="presParOf" srcId="{61369749-A7DF-40EE-B66A-D92CC0100C50}" destId="{3A11C68E-A242-4FB5-A35F-BD9309FF1C3A}" srcOrd="3" destOrd="0" presId="urn:microsoft.com/office/officeart/2005/8/layout/default"/>
    <dgm:cxn modelId="{EA4E6C68-C543-44A0-9B8F-51D7861EE1FE}" type="presParOf" srcId="{61369749-A7DF-40EE-B66A-D92CC0100C50}" destId="{0F021377-90D7-493D-9D3E-9740C8EBA978}" srcOrd="4" destOrd="0" presId="urn:microsoft.com/office/officeart/2005/8/layout/default"/>
    <dgm:cxn modelId="{0F8F1155-79D8-4F30-A415-75396A147155}" type="presParOf" srcId="{61369749-A7DF-40EE-B66A-D92CC0100C50}" destId="{09EA7703-25A1-4CAC-9D6C-8F116E29AA47}" srcOrd="5" destOrd="0" presId="urn:microsoft.com/office/officeart/2005/8/layout/default"/>
    <dgm:cxn modelId="{7A2FA64B-6CDB-4518-9BE7-FD9A202D3A76}" type="presParOf" srcId="{61369749-A7DF-40EE-B66A-D92CC0100C50}" destId="{3F552D3C-E133-4F57-B6E0-10390E237688}" srcOrd="6" destOrd="0" presId="urn:microsoft.com/office/officeart/2005/8/layout/default"/>
    <dgm:cxn modelId="{11158EC7-05EA-4C0F-9E55-4CAC354A8FF6}" type="presParOf" srcId="{61369749-A7DF-40EE-B66A-D92CC0100C50}" destId="{3F412B1F-7FE2-426C-B222-2516E1D3E300}" srcOrd="7" destOrd="0" presId="urn:microsoft.com/office/officeart/2005/8/layout/default"/>
    <dgm:cxn modelId="{121F3EF5-E2E2-42FB-9040-07B34883E32D}" type="presParOf" srcId="{61369749-A7DF-40EE-B66A-D92CC0100C50}" destId="{D1FD6D40-C10B-4368-A179-33D3F70C94CD}" srcOrd="8" destOrd="0" presId="urn:microsoft.com/office/officeart/2005/8/layout/default"/>
    <dgm:cxn modelId="{FE4AEA33-D461-4681-9BA8-AD8762EF0B94}" type="presParOf" srcId="{61369749-A7DF-40EE-B66A-D92CC0100C50}" destId="{69EA5014-E8D7-4D85-8A57-4A5E9BE99BC3}" srcOrd="9" destOrd="0" presId="urn:microsoft.com/office/officeart/2005/8/layout/default"/>
    <dgm:cxn modelId="{AAA6CAAF-7385-4DA5-8800-8B6F206D5CC5}" type="presParOf" srcId="{61369749-A7DF-40EE-B66A-D92CC0100C50}" destId="{8439012A-A500-4262-BBBF-F467F2DBB412}" srcOrd="10" destOrd="0" presId="urn:microsoft.com/office/officeart/2005/8/layout/default"/>
    <dgm:cxn modelId="{87AA1316-B841-4AF6-B35C-4D4CDEAA17A4}" type="presParOf" srcId="{61369749-A7DF-40EE-B66A-D92CC0100C50}" destId="{3FAB5AD4-65EE-4A00-A6F4-DDE03A390C96}" srcOrd="11" destOrd="0" presId="urn:microsoft.com/office/officeart/2005/8/layout/default"/>
    <dgm:cxn modelId="{89C5D34E-50E0-4372-B3A7-DDE6C05D3FD8}" type="presParOf" srcId="{61369749-A7DF-40EE-B66A-D92CC0100C50}" destId="{3639D648-8AA9-4749-A64C-BDD8B3DB9B1F}" srcOrd="12" destOrd="0" presId="urn:microsoft.com/office/officeart/2005/8/layout/default"/>
    <dgm:cxn modelId="{3DDDDEEA-A1A7-491A-B139-29EB6ABBFFA4}" type="presParOf" srcId="{61369749-A7DF-40EE-B66A-D92CC0100C50}" destId="{6A81A645-84AA-45D7-AEB3-531D9C62A34C}" srcOrd="13" destOrd="0" presId="urn:microsoft.com/office/officeart/2005/8/layout/default"/>
    <dgm:cxn modelId="{45E6E66B-C5AA-4B99-9256-0E41F2DEF064}" type="presParOf" srcId="{61369749-A7DF-40EE-B66A-D92CC0100C50}" destId="{44C0B447-152D-4C27-938A-A6D7F762A256}"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E997D-19A2-47FA-887D-ACA8C19F3ED6}">
      <dsp:nvSpPr>
        <dsp:cNvPr id="0" name=""/>
        <dsp:cNvSpPr/>
      </dsp:nvSpPr>
      <dsp:spPr>
        <a:xfrm>
          <a:off x="6828" y="1427573"/>
          <a:ext cx="5417563" cy="3250537"/>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b="1" kern="1200" dirty="0" smtClean="0">
              <a:solidFill>
                <a:schemeClr val="tx1"/>
              </a:solidFill>
            </a:rPr>
            <a:t>Defects</a:t>
          </a:r>
        </a:p>
        <a:p>
          <a:pPr lvl="0" algn="ctr" defTabSz="2133600">
            <a:lnSpc>
              <a:spcPct val="90000"/>
            </a:lnSpc>
            <a:spcBef>
              <a:spcPct val="0"/>
            </a:spcBef>
            <a:spcAft>
              <a:spcPct val="35000"/>
            </a:spcAft>
          </a:pPr>
          <a:r>
            <a:rPr lang="en-US" sz="2000" kern="1200" dirty="0" smtClean="0">
              <a:solidFill>
                <a:schemeClr val="tx1"/>
              </a:solidFill>
            </a:rPr>
            <a:t>Waste caused by the process’s inability to meet the customer’s expectations. It occurs in the form of scrap and rework.</a:t>
          </a:r>
          <a:endParaRPr lang="en-US" sz="5700" kern="1200" dirty="0"/>
        </a:p>
      </dsp:txBody>
      <dsp:txXfrm>
        <a:off x="6828" y="1427573"/>
        <a:ext cx="5417563" cy="3250537"/>
      </dsp:txXfrm>
    </dsp:sp>
    <dsp:sp modelId="{3D002C51-8BBA-4D6A-B31F-D5B97C293B9A}">
      <dsp:nvSpPr>
        <dsp:cNvPr id="0" name=""/>
        <dsp:cNvSpPr/>
      </dsp:nvSpPr>
      <dsp:spPr>
        <a:xfrm>
          <a:off x="5966148" y="1427573"/>
          <a:ext cx="5417563" cy="3250537"/>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lvl="0" algn="ctr" defTabSz="2178050">
            <a:lnSpc>
              <a:spcPct val="90000"/>
            </a:lnSpc>
            <a:spcBef>
              <a:spcPct val="0"/>
            </a:spcBef>
            <a:spcAft>
              <a:spcPct val="35000"/>
            </a:spcAft>
          </a:pPr>
          <a:r>
            <a:rPr lang="en-US" sz="4900" b="1" kern="1200" dirty="0" smtClean="0">
              <a:solidFill>
                <a:schemeClr val="tx1"/>
              </a:solidFill>
            </a:rPr>
            <a:t>Overproduction</a:t>
          </a:r>
        </a:p>
        <a:p>
          <a:pPr lvl="0" algn="ctr" defTabSz="2178050">
            <a:lnSpc>
              <a:spcPct val="90000"/>
            </a:lnSpc>
            <a:spcBef>
              <a:spcPct val="0"/>
            </a:spcBef>
            <a:spcAft>
              <a:spcPct val="35000"/>
            </a:spcAft>
          </a:pPr>
          <a:r>
            <a:rPr lang="en-US" sz="2000" kern="1200" dirty="0" smtClean="0">
              <a:solidFill>
                <a:schemeClr val="tx1"/>
              </a:solidFill>
            </a:rPr>
            <a:t>Waste caused by not understanding customer demand. Creating more product than is needed. </a:t>
          </a:r>
          <a:endParaRPr lang="en-US" sz="2000" kern="1200" dirty="0">
            <a:solidFill>
              <a:schemeClr val="tx1"/>
            </a:solidFill>
          </a:endParaRPr>
        </a:p>
      </dsp:txBody>
      <dsp:txXfrm>
        <a:off x="5966148" y="1427573"/>
        <a:ext cx="5417563" cy="3250537"/>
      </dsp:txXfrm>
    </dsp:sp>
    <dsp:sp modelId="{0F021377-90D7-493D-9D3E-9740C8EBA978}">
      <dsp:nvSpPr>
        <dsp:cNvPr id="0" name=""/>
        <dsp:cNvSpPr/>
      </dsp:nvSpPr>
      <dsp:spPr>
        <a:xfrm>
          <a:off x="11925467" y="1427573"/>
          <a:ext cx="5417563" cy="3250537"/>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b="1" kern="1200" dirty="0" smtClean="0">
              <a:solidFill>
                <a:schemeClr val="tx1"/>
              </a:solidFill>
            </a:rPr>
            <a:t>Waiting</a:t>
          </a:r>
        </a:p>
        <a:p>
          <a:pPr lvl="0" algn="ctr" defTabSz="2133600">
            <a:lnSpc>
              <a:spcPct val="90000"/>
            </a:lnSpc>
            <a:spcBef>
              <a:spcPct val="0"/>
            </a:spcBef>
            <a:spcAft>
              <a:spcPct val="35000"/>
            </a:spcAft>
          </a:pPr>
          <a:r>
            <a:rPr lang="en-US" sz="2000" kern="1200" dirty="0" smtClean="0">
              <a:solidFill>
                <a:schemeClr val="tx1"/>
              </a:solidFill>
            </a:rPr>
            <a:t>Waste caused by waiting for the next process step. Delays in the process that may cause idle parts or idle people.</a:t>
          </a:r>
          <a:endParaRPr lang="en-US" sz="2000" kern="1200" dirty="0">
            <a:solidFill>
              <a:schemeClr val="tx1"/>
            </a:solidFill>
          </a:endParaRPr>
        </a:p>
      </dsp:txBody>
      <dsp:txXfrm>
        <a:off x="11925467" y="1427573"/>
        <a:ext cx="5417563" cy="3250537"/>
      </dsp:txXfrm>
    </dsp:sp>
    <dsp:sp modelId="{3F552D3C-E133-4F57-B6E0-10390E237688}">
      <dsp:nvSpPr>
        <dsp:cNvPr id="0" name=""/>
        <dsp:cNvSpPr/>
      </dsp:nvSpPr>
      <dsp:spPr>
        <a:xfrm>
          <a:off x="17884787" y="1427573"/>
          <a:ext cx="5417563" cy="3250537"/>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b="1" kern="1200" dirty="0" smtClean="0">
              <a:solidFill>
                <a:schemeClr val="tx1"/>
              </a:solidFill>
            </a:rPr>
            <a:t>Non-Utilized Talent</a:t>
          </a:r>
        </a:p>
        <a:p>
          <a:pPr lvl="0" algn="ctr" defTabSz="2133600">
            <a:lnSpc>
              <a:spcPct val="90000"/>
            </a:lnSpc>
            <a:spcBef>
              <a:spcPct val="0"/>
            </a:spcBef>
            <a:spcAft>
              <a:spcPct val="35000"/>
            </a:spcAft>
          </a:pPr>
          <a:r>
            <a:rPr lang="en-US" sz="2000" b="0" kern="1200" dirty="0" smtClean="0">
              <a:solidFill>
                <a:schemeClr val="tx1"/>
              </a:solidFill>
            </a:rPr>
            <a:t>Waste caused by underutilizing talent, skills, and knowledge.</a:t>
          </a:r>
          <a:endParaRPr lang="en-US" sz="2000" b="0" kern="1200" dirty="0">
            <a:solidFill>
              <a:schemeClr val="tx1"/>
            </a:solidFill>
          </a:endParaRPr>
        </a:p>
      </dsp:txBody>
      <dsp:txXfrm>
        <a:off x="17884787" y="1427573"/>
        <a:ext cx="5417563" cy="3250537"/>
      </dsp:txXfrm>
    </dsp:sp>
    <dsp:sp modelId="{D1FD6D40-C10B-4368-A179-33D3F70C94CD}">
      <dsp:nvSpPr>
        <dsp:cNvPr id="0" name=""/>
        <dsp:cNvSpPr/>
      </dsp:nvSpPr>
      <dsp:spPr>
        <a:xfrm>
          <a:off x="6828" y="5219867"/>
          <a:ext cx="5417563" cy="3250537"/>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b="1" kern="1200" dirty="0" smtClean="0">
              <a:solidFill>
                <a:schemeClr val="tx1"/>
              </a:solidFill>
            </a:rPr>
            <a:t>Transportation</a:t>
          </a:r>
        </a:p>
        <a:p>
          <a:pPr lvl="0" algn="ctr" defTabSz="2133600">
            <a:lnSpc>
              <a:spcPct val="90000"/>
            </a:lnSpc>
            <a:spcBef>
              <a:spcPct val="0"/>
            </a:spcBef>
            <a:spcAft>
              <a:spcPct val="35000"/>
            </a:spcAft>
          </a:pPr>
          <a:r>
            <a:rPr lang="en-US" sz="2000" b="0" kern="1200" dirty="0" smtClean="0">
              <a:solidFill>
                <a:schemeClr val="tx1"/>
              </a:solidFill>
            </a:rPr>
            <a:t>Waste caused by the unnecessary movement of product or materials. Often caused by poor facility layout and planning </a:t>
          </a:r>
          <a:endParaRPr lang="en-US" sz="2000" b="0" kern="1200" dirty="0">
            <a:solidFill>
              <a:schemeClr val="tx1"/>
            </a:solidFill>
          </a:endParaRPr>
        </a:p>
      </dsp:txBody>
      <dsp:txXfrm>
        <a:off x="6828" y="5219867"/>
        <a:ext cx="5417563" cy="3250537"/>
      </dsp:txXfrm>
    </dsp:sp>
    <dsp:sp modelId="{8439012A-A500-4262-BBBF-F467F2DBB412}">
      <dsp:nvSpPr>
        <dsp:cNvPr id="0" name=""/>
        <dsp:cNvSpPr/>
      </dsp:nvSpPr>
      <dsp:spPr>
        <a:xfrm>
          <a:off x="5966148" y="5219867"/>
          <a:ext cx="5417563" cy="3250537"/>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b="1" kern="1200" dirty="0" smtClean="0">
              <a:solidFill>
                <a:schemeClr val="tx1"/>
              </a:solidFill>
            </a:rPr>
            <a:t>Inventory</a:t>
          </a:r>
        </a:p>
        <a:p>
          <a:pPr lvl="0" algn="ctr" defTabSz="2133600">
            <a:lnSpc>
              <a:spcPct val="90000"/>
            </a:lnSpc>
            <a:spcBef>
              <a:spcPct val="0"/>
            </a:spcBef>
            <a:spcAft>
              <a:spcPct val="35000"/>
            </a:spcAft>
          </a:pPr>
          <a:r>
            <a:rPr lang="en-US" sz="2000" b="0" kern="1200" dirty="0" smtClean="0">
              <a:solidFill>
                <a:schemeClr val="tx1"/>
              </a:solidFill>
            </a:rPr>
            <a:t>Waste caused by excessive products and materials not being processed. Can result in increased storage cost and damage.</a:t>
          </a:r>
          <a:endParaRPr lang="en-US" sz="2000" b="0" kern="1200" dirty="0">
            <a:solidFill>
              <a:schemeClr val="tx1"/>
            </a:solidFill>
          </a:endParaRPr>
        </a:p>
      </dsp:txBody>
      <dsp:txXfrm>
        <a:off x="5966148" y="5219867"/>
        <a:ext cx="5417563" cy="3250537"/>
      </dsp:txXfrm>
    </dsp:sp>
    <dsp:sp modelId="{3639D648-8AA9-4749-A64C-BDD8B3DB9B1F}">
      <dsp:nvSpPr>
        <dsp:cNvPr id="0" name=""/>
        <dsp:cNvSpPr/>
      </dsp:nvSpPr>
      <dsp:spPr>
        <a:xfrm>
          <a:off x="11925467" y="5219867"/>
          <a:ext cx="5417563" cy="3250537"/>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b="1" kern="1200" dirty="0" smtClean="0">
              <a:solidFill>
                <a:schemeClr val="tx1"/>
              </a:solidFill>
            </a:rPr>
            <a:t>Motion</a:t>
          </a:r>
        </a:p>
        <a:p>
          <a:pPr lvl="0" algn="ctr" defTabSz="2133600">
            <a:lnSpc>
              <a:spcPct val="90000"/>
            </a:lnSpc>
            <a:spcBef>
              <a:spcPct val="0"/>
            </a:spcBef>
            <a:spcAft>
              <a:spcPct val="35000"/>
            </a:spcAft>
          </a:pPr>
          <a:r>
            <a:rPr lang="en-US" sz="2000" b="0" kern="1200" dirty="0" smtClean="0">
              <a:solidFill>
                <a:schemeClr val="tx1"/>
              </a:solidFill>
            </a:rPr>
            <a:t>Waste caused by unnecessary of people (including the operator, team members, and the customer)</a:t>
          </a:r>
          <a:endParaRPr lang="en-US" sz="2000" b="0" kern="1200" dirty="0">
            <a:solidFill>
              <a:schemeClr val="tx1"/>
            </a:solidFill>
          </a:endParaRPr>
        </a:p>
      </dsp:txBody>
      <dsp:txXfrm>
        <a:off x="11925467" y="5219867"/>
        <a:ext cx="5417563" cy="3250537"/>
      </dsp:txXfrm>
    </dsp:sp>
    <dsp:sp modelId="{44C0B447-152D-4C27-938A-A6D7F762A256}">
      <dsp:nvSpPr>
        <dsp:cNvPr id="0" name=""/>
        <dsp:cNvSpPr/>
      </dsp:nvSpPr>
      <dsp:spPr>
        <a:xfrm>
          <a:off x="17891615" y="5151443"/>
          <a:ext cx="5417563" cy="3250537"/>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b="1" kern="1200" dirty="0" smtClean="0">
              <a:solidFill>
                <a:schemeClr val="tx1"/>
              </a:solidFill>
            </a:rPr>
            <a:t>Extra Processing</a:t>
          </a:r>
        </a:p>
        <a:p>
          <a:pPr lvl="0" algn="ctr" defTabSz="2133600">
            <a:lnSpc>
              <a:spcPct val="90000"/>
            </a:lnSpc>
            <a:spcBef>
              <a:spcPct val="0"/>
            </a:spcBef>
            <a:spcAft>
              <a:spcPct val="35000"/>
            </a:spcAft>
          </a:pPr>
          <a:r>
            <a:rPr lang="en-US" sz="2000" b="0" kern="1200" dirty="0" smtClean="0">
              <a:solidFill>
                <a:schemeClr val="tx1"/>
              </a:solidFill>
            </a:rPr>
            <a:t>Waste caused by “gold plating” or creating higher quality than is required.</a:t>
          </a:r>
          <a:endParaRPr lang="en-US" sz="2000" b="0" kern="1200" dirty="0">
            <a:solidFill>
              <a:schemeClr val="tx1"/>
            </a:solidFill>
          </a:endParaRPr>
        </a:p>
      </dsp:txBody>
      <dsp:txXfrm>
        <a:off x="17891615" y="5151443"/>
        <a:ext cx="5417563" cy="325053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3" name="Shape 393"/>
          <p:cNvSpPr>
            <a:spLocks noGrp="1" noRot="1" noChangeAspect="1"/>
          </p:cNvSpPr>
          <p:nvPr>
            <p:ph type="sldImg"/>
          </p:nvPr>
        </p:nvSpPr>
        <p:spPr>
          <a:xfrm>
            <a:off x="1143000" y="685800"/>
            <a:ext cx="4572000" cy="3429000"/>
          </a:xfrm>
          <a:prstGeom prst="rect">
            <a:avLst/>
          </a:prstGeom>
        </p:spPr>
        <p:txBody>
          <a:bodyPr/>
          <a:lstStyle/>
          <a:p>
            <a:endParaRPr/>
          </a:p>
        </p:txBody>
      </p:sp>
      <p:sp>
        <p:nvSpPr>
          <p:cNvPr id="394" name="Shape 39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07155193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4" name="Body Level One…"/>
          <p:cNvSpPr txBox="1">
            <a:spLocks noGrp="1"/>
          </p:cNvSpPr>
          <p:nvPr>
            <p:ph type="body" idx="1"/>
          </p:nvPr>
        </p:nvSpPr>
        <p:spPr>
          <a:xfrm>
            <a:off x="3115733" y="2862789"/>
            <a:ext cx="18406533" cy="8974143"/>
          </a:xfrm>
          <a:prstGeom prst="rect">
            <a:avLst/>
          </a:prstGeom>
        </p:spPr>
        <p:txBody>
          <a:bodyPr/>
          <a:lstStyle>
            <a:lvl1pPr marL="0" indent="0">
              <a:spcBef>
                <a:spcPts val="3300"/>
              </a:spcBef>
              <a:buSzTx/>
              <a:buFontTx/>
              <a:buNone/>
              <a:defRPr sz="14000" b="1">
                <a:solidFill>
                  <a:srgbClr val="FFFFFF"/>
                </a:solidFill>
                <a:latin typeface="Arial"/>
                <a:ea typeface="Arial"/>
                <a:cs typeface="Arial"/>
                <a:sym typeface="Arial"/>
              </a:defRPr>
            </a:lvl1pPr>
            <a:lvl2pPr marL="1885950" indent="-1428750">
              <a:spcBef>
                <a:spcPts val="3300"/>
              </a:spcBef>
              <a:buFontTx/>
              <a:defRPr sz="14000" b="1">
                <a:solidFill>
                  <a:srgbClr val="FFFFFF"/>
                </a:solidFill>
                <a:latin typeface="Arial"/>
                <a:ea typeface="Arial"/>
                <a:cs typeface="Arial"/>
                <a:sym typeface="Arial"/>
              </a:defRPr>
            </a:lvl2pPr>
            <a:lvl3pPr marL="2247900" indent="-1333500">
              <a:spcBef>
                <a:spcPts val="3300"/>
              </a:spcBef>
              <a:buFontTx/>
              <a:defRPr sz="14000" b="1">
                <a:solidFill>
                  <a:srgbClr val="FFFFFF"/>
                </a:solidFill>
                <a:latin typeface="Arial"/>
                <a:ea typeface="Arial"/>
                <a:cs typeface="Arial"/>
                <a:sym typeface="Arial"/>
              </a:defRPr>
            </a:lvl3pPr>
            <a:lvl4pPr marL="2971800" indent="-1600200">
              <a:spcBef>
                <a:spcPts val="3300"/>
              </a:spcBef>
              <a:buFontTx/>
              <a:defRPr sz="14000" b="1">
                <a:solidFill>
                  <a:srgbClr val="FFFFFF"/>
                </a:solidFill>
                <a:latin typeface="Arial"/>
                <a:ea typeface="Arial"/>
                <a:cs typeface="Arial"/>
                <a:sym typeface="Arial"/>
              </a:defRPr>
            </a:lvl4pPr>
            <a:lvl5pPr marL="3429000" indent="-1600200">
              <a:spcBef>
                <a:spcPts val="3300"/>
              </a:spcBef>
              <a:buFontTx/>
              <a:defRPr sz="14000" b="1">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xfrm>
            <a:off x="17263567" y="12712700"/>
            <a:ext cx="423268" cy="469900"/>
          </a:xfrm>
          <a:prstGeom prst="rect">
            <a:avLst/>
          </a:prstGeom>
        </p:spPr>
        <p:txBody>
          <a:bodyPr/>
          <a:lstStyle>
            <a:lvl1pPr>
              <a:defRPr>
                <a:solidFill>
                  <a:srgbClr val="FFFFFF"/>
                </a:solidFill>
              </a:defRPr>
            </a:lvl1p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54" name="Title Text"/>
          <p:cNvSpPr txBox="1">
            <a:spLocks noGrp="1"/>
          </p:cNvSpPr>
          <p:nvPr>
            <p:ph type="title"/>
          </p:nvPr>
        </p:nvSpPr>
        <p:spPr>
          <a:prstGeom prst="rect">
            <a:avLst/>
          </a:prstGeom>
        </p:spPr>
        <p:txBody>
          <a:bodyPr lIns="45718" tIns="45718" rIns="45718" bIns="45718" anchor="ctr"/>
          <a:lstStyle>
            <a:lvl1pPr defTabSz="914400">
              <a:defRPr sz="8800">
                <a:latin typeface="Arial"/>
                <a:ea typeface="Arial"/>
                <a:cs typeface="Arial"/>
                <a:sym typeface="Arial"/>
              </a:defRPr>
            </a:lvl1pPr>
          </a:lstStyle>
          <a:p>
            <a:r>
              <a:t>Title Text</a:t>
            </a:r>
          </a:p>
        </p:txBody>
      </p:sp>
      <p:sp>
        <p:nvSpPr>
          <p:cNvPr id="155" name="Body Level One…"/>
          <p:cNvSpPr txBox="1">
            <a:spLocks noGrp="1"/>
          </p:cNvSpPr>
          <p:nvPr>
            <p:ph type="body" sz="half" idx="1"/>
          </p:nvPr>
        </p:nvSpPr>
        <p:spPr>
          <a:xfrm>
            <a:off x="1219200" y="3200400"/>
            <a:ext cx="10769600" cy="9051928"/>
          </a:xfrm>
          <a:prstGeom prst="rect">
            <a:avLst/>
          </a:prstGeom>
        </p:spPr>
        <p:txBody>
          <a:bodyPr lIns="45718" tIns="45718" rIns="45718" bIns="45718"/>
          <a:lstStyle>
            <a:lvl1pPr marL="685800" indent="-685800" defTabSz="914400">
              <a:spcBef>
                <a:spcPts val="1300"/>
              </a:spcBef>
              <a:defRPr sz="5600">
                <a:latin typeface="Arial"/>
                <a:ea typeface="Arial"/>
                <a:cs typeface="Arial"/>
                <a:sym typeface="Arial"/>
              </a:defRPr>
            </a:lvl1pPr>
            <a:lvl2pPr marL="1581150" indent="-666750" defTabSz="914400">
              <a:spcBef>
                <a:spcPts val="1300"/>
              </a:spcBef>
              <a:defRPr sz="5600">
                <a:latin typeface="Arial"/>
                <a:ea typeface="Arial"/>
                <a:cs typeface="Arial"/>
                <a:sym typeface="Arial"/>
              </a:defRPr>
            </a:lvl2pPr>
            <a:lvl3pPr marL="2468878" indent="-640078" defTabSz="914400">
              <a:spcBef>
                <a:spcPts val="1300"/>
              </a:spcBef>
              <a:defRPr sz="5600">
                <a:latin typeface="Arial"/>
                <a:ea typeface="Arial"/>
                <a:cs typeface="Arial"/>
                <a:sym typeface="Arial"/>
              </a:defRPr>
            </a:lvl3pPr>
            <a:lvl4pPr marL="3454400" indent="-711200" defTabSz="914400">
              <a:spcBef>
                <a:spcPts val="1300"/>
              </a:spcBef>
              <a:defRPr sz="5600">
                <a:latin typeface="Arial"/>
                <a:ea typeface="Arial"/>
                <a:cs typeface="Arial"/>
                <a:sym typeface="Arial"/>
              </a:defRPr>
            </a:lvl4pPr>
            <a:lvl5pPr marL="4368800" indent="-711200" defTabSz="914400">
              <a:spcBef>
                <a:spcPts val="1300"/>
              </a:spcBef>
              <a:defRPr sz="56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6" name="Slide Number"/>
          <p:cNvSpPr txBox="1">
            <a:spLocks noGrp="1"/>
          </p:cNvSpPr>
          <p:nvPr>
            <p:ph type="sldNum" sz="quarter" idx="2"/>
          </p:nvPr>
        </p:nvSpPr>
        <p:spPr>
          <a:xfrm>
            <a:off x="22721631" y="12859292"/>
            <a:ext cx="443169" cy="437067"/>
          </a:xfrm>
          <a:prstGeom prst="rect">
            <a:avLst/>
          </a:prstGeom>
        </p:spPr>
        <p:txBody>
          <a:bodyPr lIns="45718" tIns="45718" rIns="45718" bIns="45718" anchor="ctr"/>
          <a:lstStyle>
            <a:lvl1pPr algn="r">
              <a:defRPr>
                <a:latin typeface="Arial"/>
                <a:ea typeface="Arial"/>
                <a:cs typeface="Arial"/>
                <a:sym typeface="Arial"/>
              </a:defRPr>
            </a:lvl1pPr>
          </a:lstStyle>
          <a:p>
            <a:fld id="{86CB4B4D-7CA3-9044-876B-883B54F8677D}" type="slidenum">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163" name="Title Text"/>
          <p:cNvSpPr txBox="1">
            <a:spLocks noGrp="1"/>
          </p:cNvSpPr>
          <p:nvPr>
            <p:ph type="title"/>
          </p:nvPr>
        </p:nvSpPr>
        <p:spPr>
          <a:prstGeom prst="rect">
            <a:avLst/>
          </a:prstGeom>
        </p:spPr>
        <p:txBody>
          <a:bodyPr lIns="45718" tIns="45718" rIns="45718" bIns="45718" anchor="ctr"/>
          <a:lstStyle>
            <a:lvl1pPr defTabSz="914400">
              <a:defRPr sz="8800">
                <a:latin typeface="Arial"/>
                <a:ea typeface="Arial"/>
                <a:cs typeface="Arial"/>
                <a:sym typeface="Arial"/>
              </a:defRPr>
            </a:lvl1pPr>
          </a:lstStyle>
          <a:p>
            <a:r>
              <a:t>Title Text</a:t>
            </a:r>
          </a:p>
        </p:txBody>
      </p:sp>
      <p:sp>
        <p:nvSpPr>
          <p:cNvPr id="164" name="Body Level One…"/>
          <p:cNvSpPr txBox="1">
            <a:spLocks noGrp="1"/>
          </p:cNvSpPr>
          <p:nvPr>
            <p:ph type="body" sz="quarter" idx="1"/>
          </p:nvPr>
        </p:nvSpPr>
        <p:spPr>
          <a:xfrm>
            <a:off x="1219200" y="3070225"/>
            <a:ext cx="10773835" cy="1279525"/>
          </a:xfrm>
          <a:prstGeom prst="rect">
            <a:avLst/>
          </a:prstGeom>
        </p:spPr>
        <p:txBody>
          <a:bodyPr lIns="45718" tIns="45718" rIns="45718" bIns="45718" anchor="b"/>
          <a:lstStyle>
            <a:lvl1pPr marL="0" indent="0" defTabSz="914400">
              <a:spcBef>
                <a:spcPts val="1100"/>
              </a:spcBef>
              <a:buSzTx/>
              <a:buFontTx/>
              <a:buNone/>
              <a:defRPr sz="4800" b="1">
                <a:latin typeface="Arial"/>
                <a:ea typeface="Arial"/>
                <a:cs typeface="Arial"/>
                <a:sym typeface="Arial"/>
              </a:defRPr>
            </a:lvl1pPr>
            <a:lvl2pPr marL="0" indent="0" defTabSz="914400">
              <a:spcBef>
                <a:spcPts val="1100"/>
              </a:spcBef>
              <a:buSzTx/>
              <a:buFontTx/>
              <a:buNone/>
              <a:defRPr sz="4800" b="1">
                <a:latin typeface="Arial"/>
                <a:ea typeface="Arial"/>
                <a:cs typeface="Arial"/>
                <a:sym typeface="Arial"/>
              </a:defRPr>
            </a:lvl2pPr>
            <a:lvl3pPr marL="0" indent="0" defTabSz="914400">
              <a:spcBef>
                <a:spcPts val="1100"/>
              </a:spcBef>
              <a:buSzTx/>
              <a:buFontTx/>
              <a:buNone/>
              <a:defRPr sz="4800" b="1">
                <a:latin typeface="Arial"/>
                <a:ea typeface="Arial"/>
                <a:cs typeface="Arial"/>
                <a:sym typeface="Arial"/>
              </a:defRPr>
            </a:lvl3pPr>
            <a:lvl4pPr marL="0" indent="0" defTabSz="914400">
              <a:spcBef>
                <a:spcPts val="1100"/>
              </a:spcBef>
              <a:buSzTx/>
              <a:buFontTx/>
              <a:buNone/>
              <a:defRPr sz="4800" b="1">
                <a:latin typeface="Arial"/>
                <a:ea typeface="Arial"/>
                <a:cs typeface="Arial"/>
                <a:sym typeface="Arial"/>
              </a:defRPr>
            </a:lvl4pPr>
            <a:lvl5pPr marL="0" indent="0" defTabSz="914400">
              <a:spcBef>
                <a:spcPts val="1100"/>
              </a:spcBef>
              <a:buSzTx/>
              <a:buFontTx/>
              <a:buNone/>
              <a:defRPr sz="48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5" name="Text Placeholder 4"/>
          <p:cNvSpPr>
            <a:spLocks noGrp="1"/>
          </p:cNvSpPr>
          <p:nvPr>
            <p:ph type="body" sz="quarter" idx="13"/>
          </p:nvPr>
        </p:nvSpPr>
        <p:spPr>
          <a:xfrm>
            <a:off x="12386733" y="3070225"/>
            <a:ext cx="10778070" cy="1279525"/>
          </a:xfrm>
          <a:prstGeom prst="rect">
            <a:avLst/>
          </a:prstGeom>
        </p:spPr>
        <p:txBody>
          <a:bodyPr lIns="45718" tIns="45718" rIns="45718" bIns="45718" anchor="b"/>
          <a:lstStyle/>
          <a:p>
            <a:endParaRPr/>
          </a:p>
        </p:txBody>
      </p:sp>
      <p:sp>
        <p:nvSpPr>
          <p:cNvPr id="166" name="Slide Number"/>
          <p:cNvSpPr txBox="1">
            <a:spLocks noGrp="1"/>
          </p:cNvSpPr>
          <p:nvPr>
            <p:ph type="sldNum" sz="quarter" idx="2"/>
          </p:nvPr>
        </p:nvSpPr>
        <p:spPr>
          <a:xfrm>
            <a:off x="22721631" y="12859292"/>
            <a:ext cx="443169" cy="437067"/>
          </a:xfrm>
          <a:prstGeom prst="rect">
            <a:avLst/>
          </a:prstGeom>
        </p:spPr>
        <p:txBody>
          <a:bodyPr lIns="45718" tIns="45718" rIns="45718" bIns="45718" anchor="ctr"/>
          <a:lstStyle>
            <a:lvl1pPr algn="r">
              <a:defRPr>
                <a:latin typeface="Arial"/>
                <a:ea typeface="Arial"/>
                <a:cs typeface="Arial"/>
                <a:sym typeface="Arial"/>
              </a:defRPr>
            </a:lvl1pPr>
          </a:lstStyle>
          <a:p>
            <a:fld id="{86CB4B4D-7CA3-9044-876B-883B54F8677D}" type="slidenum">
              <a:t>‹#›</a:t>
            </a:fld>
            <a:endParaRPr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73" name="Title Text"/>
          <p:cNvSpPr txBox="1">
            <a:spLocks noGrp="1"/>
          </p:cNvSpPr>
          <p:nvPr>
            <p:ph type="title"/>
          </p:nvPr>
        </p:nvSpPr>
        <p:spPr>
          <a:prstGeom prst="rect">
            <a:avLst/>
          </a:prstGeom>
        </p:spPr>
        <p:txBody>
          <a:bodyPr lIns="45718" tIns="45718" rIns="45718" bIns="45718" anchor="ctr"/>
          <a:lstStyle>
            <a:lvl1pPr defTabSz="914400">
              <a:defRPr sz="8800">
                <a:latin typeface="Arial"/>
                <a:ea typeface="Arial"/>
                <a:cs typeface="Arial"/>
                <a:sym typeface="Arial"/>
              </a:defRPr>
            </a:lvl1pPr>
          </a:lstStyle>
          <a:p>
            <a:r>
              <a:t>Title Text</a:t>
            </a:r>
          </a:p>
        </p:txBody>
      </p:sp>
      <p:sp>
        <p:nvSpPr>
          <p:cNvPr id="174" name="Slide Number"/>
          <p:cNvSpPr txBox="1">
            <a:spLocks noGrp="1"/>
          </p:cNvSpPr>
          <p:nvPr>
            <p:ph type="sldNum" sz="quarter" idx="2"/>
          </p:nvPr>
        </p:nvSpPr>
        <p:spPr>
          <a:xfrm>
            <a:off x="22721631" y="12859292"/>
            <a:ext cx="443169" cy="437067"/>
          </a:xfrm>
          <a:prstGeom prst="rect">
            <a:avLst/>
          </a:prstGeom>
        </p:spPr>
        <p:txBody>
          <a:bodyPr lIns="45718" tIns="45718" rIns="45718" bIns="45718" anchor="ctr"/>
          <a:lstStyle>
            <a:lvl1pPr algn="r">
              <a:defRPr>
                <a:latin typeface="Arial"/>
                <a:ea typeface="Arial"/>
                <a:cs typeface="Arial"/>
                <a:sym typeface="Arial"/>
              </a:defRPr>
            </a:lvl1pPr>
          </a:lstStyle>
          <a:p>
            <a:fld id="{86CB4B4D-7CA3-9044-876B-883B54F8677D}" type="slidenum">
              <a:t>‹#›</a:t>
            </a:fld>
            <a:endParaRPr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1219200" y="546100"/>
            <a:ext cx="8022170" cy="2324100"/>
          </a:xfrm>
          <a:prstGeom prst="rect">
            <a:avLst/>
          </a:prstGeom>
        </p:spPr>
        <p:txBody>
          <a:bodyPr lIns="45718" tIns="45718" rIns="45718" bIns="45718" anchor="b"/>
          <a:lstStyle>
            <a:lvl1pPr algn="l" defTabSz="914400">
              <a:defRPr sz="4000" b="1">
                <a:latin typeface="Arial"/>
                <a:ea typeface="Arial"/>
                <a:cs typeface="Arial"/>
                <a:sym typeface="Arial"/>
              </a:defRPr>
            </a:lvl1pPr>
          </a:lstStyle>
          <a:p>
            <a:r>
              <a:t>Title Text</a:t>
            </a:r>
          </a:p>
        </p:txBody>
      </p:sp>
      <p:sp>
        <p:nvSpPr>
          <p:cNvPr id="182" name="Body Level One…"/>
          <p:cNvSpPr txBox="1">
            <a:spLocks noGrp="1"/>
          </p:cNvSpPr>
          <p:nvPr>
            <p:ph type="body" idx="1"/>
          </p:nvPr>
        </p:nvSpPr>
        <p:spPr>
          <a:xfrm>
            <a:off x="9533466" y="546101"/>
            <a:ext cx="13631334" cy="11706226"/>
          </a:xfrm>
          <a:prstGeom prst="rect">
            <a:avLst/>
          </a:prstGeom>
        </p:spPr>
        <p:txBody>
          <a:bodyPr lIns="45718" tIns="45718" rIns="45718" bIns="45718"/>
          <a:lstStyle>
            <a:lvl1pPr marL="685800" indent="-685800" defTabSz="914400">
              <a:spcBef>
                <a:spcPts val="1500"/>
              </a:spcBef>
              <a:defRPr sz="6400">
                <a:latin typeface="Arial"/>
                <a:ea typeface="Arial"/>
                <a:cs typeface="Arial"/>
                <a:sym typeface="Arial"/>
              </a:defRPr>
            </a:lvl1pPr>
            <a:lvl2pPr marL="1567542" indent="-653142" defTabSz="914400">
              <a:spcBef>
                <a:spcPts val="1500"/>
              </a:spcBef>
              <a:defRPr sz="6400">
                <a:latin typeface="Arial"/>
                <a:ea typeface="Arial"/>
                <a:cs typeface="Arial"/>
                <a:sym typeface="Arial"/>
              </a:defRPr>
            </a:lvl2pPr>
            <a:lvl3pPr marL="2438400" indent="-609600" defTabSz="914400">
              <a:spcBef>
                <a:spcPts val="1500"/>
              </a:spcBef>
              <a:defRPr sz="6400">
                <a:latin typeface="Arial"/>
                <a:ea typeface="Arial"/>
                <a:cs typeface="Arial"/>
                <a:sym typeface="Arial"/>
              </a:defRPr>
            </a:lvl3pPr>
            <a:lvl4pPr marL="3474720" indent="-731520" defTabSz="914400">
              <a:spcBef>
                <a:spcPts val="1500"/>
              </a:spcBef>
              <a:defRPr sz="6400">
                <a:latin typeface="Arial"/>
                <a:ea typeface="Arial"/>
                <a:cs typeface="Arial"/>
                <a:sym typeface="Arial"/>
              </a:defRPr>
            </a:lvl4pPr>
            <a:lvl5pPr marL="4389120" indent="-731520" defTabSz="914400">
              <a:spcBef>
                <a:spcPts val="1500"/>
              </a:spcBef>
              <a:defRPr sz="6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83" name="Text Placeholder 3"/>
          <p:cNvSpPr>
            <a:spLocks noGrp="1"/>
          </p:cNvSpPr>
          <p:nvPr>
            <p:ph type="body" sz="half" idx="13"/>
          </p:nvPr>
        </p:nvSpPr>
        <p:spPr>
          <a:xfrm>
            <a:off x="1219200" y="2870201"/>
            <a:ext cx="8022167" cy="9382126"/>
          </a:xfrm>
          <a:prstGeom prst="rect">
            <a:avLst/>
          </a:prstGeom>
        </p:spPr>
        <p:txBody>
          <a:bodyPr lIns="45718" tIns="45718" rIns="45718" bIns="45718"/>
          <a:lstStyle/>
          <a:p>
            <a:endParaRPr/>
          </a:p>
        </p:txBody>
      </p:sp>
      <p:sp>
        <p:nvSpPr>
          <p:cNvPr id="184" name="Slide Number"/>
          <p:cNvSpPr txBox="1">
            <a:spLocks noGrp="1"/>
          </p:cNvSpPr>
          <p:nvPr>
            <p:ph type="sldNum" sz="quarter" idx="2"/>
          </p:nvPr>
        </p:nvSpPr>
        <p:spPr>
          <a:xfrm>
            <a:off x="22721631" y="12859292"/>
            <a:ext cx="443169" cy="437067"/>
          </a:xfrm>
          <a:prstGeom prst="rect">
            <a:avLst/>
          </a:prstGeom>
        </p:spPr>
        <p:txBody>
          <a:bodyPr lIns="45718" tIns="45718" rIns="45718" bIns="45718" anchor="ctr"/>
          <a:lstStyle>
            <a:lvl1pPr algn="r">
              <a:defRPr>
                <a:latin typeface="Arial"/>
                <a:ea typeface="Arial"/>
                <a:cs typeface="Arial"/>
                <a:sym typeface="Arial"/>
              </a:defRPr>
            </a:lvl1pPr>
          </a:lstStyle>
          <a:p>
            <a:fld id="{86CB4B4D-7CA3-9044-876B-883B54F8677D}" type="slidenum">
              <a:t>‹#›</a:t>
            </a:fld>
            <a:endParaRPr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4779435" y="9601200"/>
            <a:ext cx="14630402" cy="1133476"/>
          </a:xfrm>
          <a:prstGeom prst="rect">
            <a:avLst/>
          </a:prstGeom>
        </p:spPr>
        <p:txBody>
          <a:bodyPr lIns="45718" tIns="45718" rIns="45718" bIns="45718" anchor="b"/>
          <a:lstStyle>
            <a:lvl1pPr algn="l" defTabSz="914400">
              <a:defRPr sz="4000" b="1">
                <a:latin typeface="Arial"/>
                <a:ea typeface="Arial"/>
                <a:cs typeface="Arial"/>
                <a:sym typeface="Arial"/>
              </a:defRPr>
            </a:lvl1pPr>
          </a:lstStyle>
          <a:p>
            <a:r>
              <a:t>Title Text</a:t>
            </a:r>
          </a:p>
        </p:txBody>
      </p:sp>
      <p:sp>
        <p:nvSpPr>
          <p:cNvPr id="192" name="Picture Placeholder 2"/>
          <p:cNvSpPr>
            <a:spLocks noGrp="1"/>
          </p:cNvSpPr>
          <p:nvPr>
            <p:ph type="pic" sz="half" idx="13"/>
          </p:nvPr>
        </p:nvSpPr>
        <p:spPr>
          <a:xfrm>
            <a:off x="4779435" y="1225550"/>
            <a:ext cx="14630402" cy="8229600"/>
          </a:xfrm>
          <a:prstGeom prst="rect">
            <a:avLst/>
          </a:prstGeom>
        </p:spPr>
        <p:txBody>
          <a:bodyPr lIns="91439" tIns="45719" rIns="91439" bIns="45719">
            <a:noAutofit/>
          </a:bodyPr>
          <a:lstStyle/>
          <a:p>
            <a:endParaRPr dirty="0"/>
          </a:p>
        </p:txBody>
      </p:sp>
      <p:sp>
        <p:nvSpPr>
          <p:cNvPr id="193" name="Body Level One…"/>
          <p:cNvSpPr txBox="1">
            <a:spLocks noGrp="1"/>
          </p:cNvSpPr>
          <p:nvPr>
            <p:ph type="body" sz="quarter" idx="1"/>
          </p:nvPr>
        </p:nvSpPr>
        <p:spPr>
          <a:xfrm>
            <a:off x="4779435" y="10734675"/>
            <a:ext cx="14630402" cy="1609725"/>
          </a:xfrm>
          <a:prstGeom prst="rect">
            <a:avLst/>
          </a:prstGeom>
        </p:spPr>
        <p:txBody>
          <a:bodyPr lIns="45718" tIns="45718" rIns="45718" bIns="45718"/>
          <a:lstStyle>
            <a:lvl1pPr marL="0" indent="0" defTabSz="914400">
              <a:spcBef>
                <a:spcPts val="600"/>
              </a:spcBef>
              <a:buSzTx/>
              <a:buFontTx/>
              <a:buNone/>
              <a:defRPr sz="2800">
                <a:latin typeface="Arial"/>
                <a:ea typeface="Arial"/>
                <a:cs typeface="Arial"/>
                <a:sym typeface="Arial"/>
              </a:defRPr>
            </a:lvl1pPr>
            <a:lvl2pPr marL="0" indent="0" defTabSz="914400">
              <a:spcBef>
                <a:spcPts val="600"/>
              </a:spcBef>
              <a:buSzTx/>
              <a:buFontTx/>
              <a:buNone/>
              <a:defRPr sz="2800">
                <a:latin typeface="Arial"/>
                <a:ea typeface="Arial"/>
                <a:cs typeface="Arial"/>
                <a:sym typeface="Arial"/>
              </a:defRPr>
            </a:lvl2pPr>
            <a:lvl3pPr marL="0" indent="0" defTabSz="914400">
              <a:spcBef>
                <a:spcPts val="600"/>
              </a:spcBef>
              <a:buSzTx/>
              <a:buFontTx/>
              <a:buNone/>
              <a:defRPr sz="2800">
                <a:latin typeface="Arial"/>
                <a:ea typeface="Arial"/>
                <a:cs typeface="Arial"/>
                <a:sym typeface="Arial"/>
              </a:defRPr>
            </a:lvl3pPr>
            <a:lvl4pPr marL="0" indent="0" defTabSz="914400">
              <a:spcBef>
                <a:spcPts val="600"/>
              </a:spcBef>
              <a:buSzTx/>
              <a:buFontTx/>
              <a:buNone/>
              <a:defRPr sz="2800">
                <a:latin typeface="Arial"/>
                <a:ea typeface="Arial"/>
                <a:cs typeface="Arial"/>
                <a:sym typeface="Arial"/>
              </a:defRPr>
            </a:lvl4pPr>
            <a:lvl5pPr marL="0" indent="0" defTabSz="914400">
              <a:spcBef>
                <a:spcPts val="600"/>
              </a:spcBef>
              <a:buSzTx/>
              <a:buFontTx/>
              <a:buNone/>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4" name="Slide Number"/>
          <p:cNvSpPr txBox="1">
            <a:spLocks noGrp="1"/>
          </p:cNvSpPr>
          <p:nvPr>
            <p:ph type="sldNum" sz="quarter" idx="2"/>
          </p:nvPr>
        </p:nvSpPr>
        <p:spPr>
          <a:xfrm>
            <a:off x="22721631" y="12859292"/>
            <a:ext cx="443169" cy="437067"/>
          </a:xfrm>
          <a:prstGeom prst="rect">
            <a:avLst/>
          </a:prstGeom>
        </p:spPr>
        <p:txBody>
          <a:bodyPr lIns="45718" tIns="45718" rIns="45718" bIns="45718" anchor="ctr"/>
          <a:lstStyle>
            <a:lvl1pPr algn="r">
              <a:defRPr>
                <a:latin typeface="Arial"/>
                <a:ea typeface="Arial"/>
                <a:cs typeface="Arial"/>
                <a:sym typeface="Arial"/>
              </a:defRPr>
            </a:lvl1pPr>
          </a:lstStyle>
          <a:p>
            <a:fld id="{86CB4B4D-7CA3-9044-876B-883B54F8677D}" type="slidenum">
              <a:t>‹#›</a:t>
            </a:fld>
            <a:endParaRPr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201" name="Title Text"/>
          <p:cNvSpPr txBox="1">
            <a:spLocks noGrp="1"/>
          </p:cNvSpPr>
          <p:nvPr>
            <p:ph type="title"/>
          </p:nvPr>
        </p:nvSpPr>
        <p:spPr>
          <a:prstGeom prst="rect">
            <a:avLst/>
          </a:prstGeom>
        </p:spPr>
        <p:txBody>
          <a:bodyPr lIns="45718" tIns="45718" rIns="45718" bIns="45718" anchor="ctr"/>
          <a:lstStyle>
            <a:lvl1pPr defTabSz="914400">
              <a:defRPr sz="8800">
                <a:latin typeface="Arial"/>
                <a:ea typeface="Arial"/>
                <a:cs typeface="Arial"/>
                <a:sym typeface="Arial"/>
              </a:defRPr>
            </a:lvl1pPr>
          </a:lstStyle>
          <a:p>
            <a:r>
              <a:t>Title Text</a:t>
            </a:r>
          </a:p>
        </p:txBody>
      </p:sp>
      <p:sp>
        <p:nvSpPr>
          <p:cNvPr id="202" name="Body Level One…"/>
          <p:cNvSpPr txBox="1">
            <a:spLocks noGrp="1"/>
          </p:cNvSpPr>
          <p:nvPr>
            <p:ph type="body" idx="1"/>
          </p:nvPr>
        </p:nvSpPr>
        <p:spPr>
          <a:xfrm>
            <a:off x="1219200" y="3200400"/>
            <a:ext cx="21945600" cy="9051928"/>
          </a:xfrm>
          <a:prstGeom prst="rect">
            <a:avLst/>
          </a:prstGeom>
        </p:spPr>
        <p:txBody>
          <a:bodyPr lIns="45718" tIns="45718" rIns="45718" bIns="45718"/>
          <a:lstStyle>
            <a:lvl1pPr marL="685800" indent="-685800" defTabSz="914400">
              <a:spcBef>
                <a:spcPts val="1500"/>
              </a:spcBef>
              <a:defRPr sz="6400">
                <a:latin typeface="Arial"/>
                <a:ea typeface="Arial"/>
                <a:cs typeface="Arial"/>
                <a:sym typeface="Arial"/>
              </a:defRPr>
            </a:lvl1pPr>
            <a:lvl2pPr marL="1567542" indent="-653142" defTabSz="914400">
              <a:spcBef>
                <a:spcPts val="1500"/>
              </a:spcBef>
              <a:defRPr sz="6400">
                <a:latin typeface="Arial"/>
                <a:ea typeface="Arial"/>
                <a:cs typeface="Arial"/>
                <a:sym typeface="Arial"/>
              </a:defRPr>
            </a:lvl2pPr>
            <a:lvl3pPr marL="2438400" indent="-609600" defTabSz="914400">
              <a:spcBef>
                <a:spcPts val="1500"/>
              </a:spcBef>
              <a:defRPr sz="6400">
                <a:latin typeface="Arial"/>
                <a:ea typeface="Arial"/>
                <a:cs typeface="Arial"/>
                <a:sym typeface="Arial"/>
              </a:defRPr>
            </a:lvl3pPr>
            <a:lvl4pPr marL="3474720" indent="-731520" defTabSz="914400">
              <a:spcBef>
                <a:spcPts val="1500"/>
              </a:spcBef>
              <a:defRPr sz="6400">
                <a:latin typeface="Arial"/>
                <a:ea typeface="Arial"/>
                <a:cs typeface="Arial"/>
                <a:sym typeface="Arial"/>
              </a:defRPr>
            </a:lvl4pPr>
            <a:lvl5pPr marL="4389120" indent="-731520" defTabSz="914400">
              <a:spcBef>
                <a:spcPts val="1500"/>
              </a:spcBef>
              <a:defRPr sz="6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3" name="Slide Number"/>
          <p:cNvSpPr txBox="1">
            <a:spLocks noGrp="1"/>
          </p:cNvSpPr>
          <p:nvPr>
            <p:ph type="sldNum" sz="quarter" idx="2"/>
          </p:nvPr>
        </p:nvSpPr>
        <p:spPr>
          <a:xfrm>
            <a:off x="22721631" y="12859292"/>
            <a:ext cx="443169" cy="437067"/>
          </a:xfrm>
          <a:prstGeom prst="rect">
            <a:avLst/>
          </a:prstGeom>
        </p:spPr>
        <p:txBody>
          <a:bodyPr lIns="45718" tIns="45718" rIns="45718" bIns="45718" anchor="ctr"/>
          <a:lstStyle>
            <a:lvl1pPr algn="r">
              <a:defRPr>
                <a:latin typeface="Arial"/>
                <a:ea typeface="Arial"/>
                <a:cs typeface="Arial"/>
                <a:sym typeface="Arial"/>
              </a:defRPr>
            </a:lvl1pPr>
          </a:lstStyle>
          <a:p>
            <a:fld id="{86CB4B4D-7CA3-9044-876B-883B54F8677D}" type="slidenum">
              <a:t>‹#›</a:t>
            </a:fld>
            <a:endParaRPr dirty="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210" name="Title Text"/>
          <p:cNvSpPr txBox="1">
            <a:spLocks noGrp="1"/>
          </p:cNvSpPr>
          <p:nvPr>
            <p:ph type="title"/>
          </p:nvPr>
        </p:nvSpPr>
        <p:spPr>
          <a:xfrm>
            <a:off x="17678400" y="549276"/>
            <a:ext cx="5486400" cy="11703051"/>
          </a:xfrm>
          <a:prstGeom prst="rect">
            <a:avLst/>
          </a:prstGeom>
        </p:spPr>
        <p:txBody>
          <a:bodyPr lIns="45718" tIns="45718" rIns="45718" bIns="45718" anchor="ctr"/>
          <a:lstStyle>
            <a:lvl1pPr defTabSz="914400">
              <a:defRPr sz="8800">
                <a:latin typeface="Arial"/>
                <a:ea typeface="Arial"/>
                <a:cs typeface="Arial"/>
                <a:sym typeface="Arial"/>
              </a:defRPr>
            </a:lvl1pPr>
          </a:lstStyle>
          <a:p>
            <a:r>
              <a:t>Title Text</a:t>
            </a:r>
          </a:p>
        </p:txBody>
      </p:sp>
      <p:sp>
        <p:nvSpPr>
          <p:cNvPr id="211" name="Body Level One…"/>
          <p:cNvSpPr txBox="1">
            <a:spLocks noGrp="1"/>
          </p:cNvSpPr>
          <p:nvPr>
            <p:ph type="body" idx="1"/>
          </p:nvPr>
        </p:nvSpPr>
        <p:spPr>
          <a:xfrm>
            <a:off x="1219200" y="549276"/>
            <a:ext cx="16052800" cy="11703051"/>
          </a:xfrm>
          <a:prstGeom prst="rect">
            <a:avLst/>
          </a:prstGeom>
        </p:spPr>
        <p:txBody>
          <a:bodyPr lIns="45718" tIns="45718" rIns="45718" bIns="45718"/>
          <a:lstStyle>
            <a:lvl1pPr marL="685800" indent="-685800" defTabSz="914400">
              <a:spcBef>
                <a:spcPts val="1500"/>
              </a:spcBef>
              <a:defRPr sz="6400">
                <a:latin typeface="Arial"/>
                <a:ea typeface="Arial"/>
                <a:cs typeface="Arial"/>
                <a:sym typeface="Arial"/>
              </a:defRPr>
            </a:lvl1pPr>
            <a:lvl2pPr marL="1567542" indent="-653142" defTabSz="914400">
              <a:spcBef>
                <a:spcPts val="1500"/>
              </a:spcBef>
              <a:defRPr sz="6400">
                <a:latin typeface="Arial"/>
                <a:ea typeface="Arial"/>
                <a:cs typeface="Arial"/>
                <a:sym typeface="Arial"/>
              </a:defRPr>
            </a:lvl2pPr>
            <a:lvl3pPr marL="2438400" indent="-609600" defTabSz="914400">
              <a:spcBef>
                <a:spcPts val="1500"/>
              </a:spcBef>
              <a:defRPr sz="6400">
                <a:latin typeface="Arial"/>
                <a:ea typeface="Arial"/>
                <a:cs typeface="Arial"/>
                <a:sym typeface="Arial"/>
              </a:defRPr>
            </a:lvl3pPr>
            <a:lvl4pPr marL="3474720" indent="-731520" defTabSz="914400">
              <a:spcBef>
                <a:spcPts val="1500"/>
              </a:spcBef>
              <a:defRPr sz="6400">
                <a:latin typeface="Arial"/>
                <a:ea typeface="Arial"/>
                <a:cs typeface="Arial"/>
                <a:sym typeface="Arial"/>
              </a:defRPr>
            </a:lvl4pPr>
            <a:lvl5pPr marL="4389120" indent="-731520" defTabSz="914400">
              <a:spcBef>
                <a:spcPts val="1500"/>
              </a:spcBef>
              <a:defRPr sz="6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2" name="Slide Number"/>
          <p:cNvSpPr txBox="1">
            <a:spLocks noGrp="1"/>
          </p:cNvSpPr>
          <p:nvPr>
            <p:ph type="sldNum" sz="quarter" idx="2"/>
          </p:nvPr>
        </p:nvSpPr>
        <p:spPr>
          <a:xfrm>
            <a:off x="22721631" y="12859292"/>
            <a:ext cx="443169" cy="437067"/>
          </a:xfrm>
          <a:prstGeom prst="rect">
            <a:avLst/>
          </a:prstGeom>
        </p:spPr>
        <p:txBody>
          <a:bodyPr lIns="45718" tIns="45718" rIns="45718" bIns="45718" anchor="ctr"/>
          <a:lstStyle>
            <a:lvl1pPr algn="r">
              <a:defRPr>
                <a:latin typeface="Arial"/>
                <a:ea typeface="Arial"/>
                <a:cs typeface="Arial"/>
                <a:sym typeface="Arial"/>
              </a:defRPr>
            </a:lvl1pPr>
          </a:lstStyle>
          <a:p>
            <a:fld id="{86CB4B4D-7CA3-9044-876B-883B54F8677D}" type="slidenum">
              <a:t>‹#›</a:t>
            </a:fld>
            <a:endParaRPr dirty="0"/>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1 - Title &amp; Subtitle">
    <p:spTree>
      <p:nvGrpSpPr>
        <p:cNvPr id="1" name=""/>
        <p:cNvGrpSpPr/>
        <p:nvPr/>
      </p:nvGrpSpPr>
      <p:grpSpPr>
        <a:xfrm>
          <a:off x="0" y="0"/>
          <a:ext cx="0" cy="0"/>
          <a:chOff x="0" y="0"/>
          <a:chExt cx="0" cy="0"/>
        </a:xfrm>
      </p:grpSpPr>
      <p:sp>
        <p:nvSpPr>
          <p:cNvPr id="219" name="Shape 12"/>
          <p:cNvSpPr txBox="1"/>
          <p:nvPr/>
        </p:nvSpPr>
        <p:spPr>
          <a:xfrm>
            <a:off x="266701" y="12998067"/>
            <a:ext cx="7564967" cy="855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nchor="ctr">
            <a:spAutoFit/>
          </a:bodyPr>
          <a:lstStyle>
            <a:lvl1pPr algn="l" defTabSz="2438430">
              <a:defRPr sz="2400">
                <a:solidFill>
                  <a:srgbClr val="666666"/>
                </a:solidFill>
                <a:latin typeface="Roboto"/>
                <a:ea typeface="Roboto"/>
                <a:cs typeface="Roboto"/>
                <a:sym typeface="Roboto"/>
              </a:defRPr>
            </a:lvl1pPr>
          </a:lstStyle>
          <a:p>
            <a:r>
              <a:rPr dirty="0"/>
              <a:t>Whirlpool Corporation - Confidential</a:t>
            </a:r>
          </a:p>
        </p:txBody>
      </p:sp>
      <p:pic>
        <p:nvPicPr>
          <p:cNvPr id="220" name="Shape 14" descr="Shap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938067" y="368302"/>
            <a:ext cx="2891370" cy="960965"/>
          </a:xfrm>
          <a:prstGeom prst="rect">
            <a:avLst/>
          </a:prstGeom>
          <a:ln w="12700">
            <a:miter lim="400000"/>
          </a:ln>
        </p:spPr>
      </p:pic>
      <p:sp>
        <p:nvSpPr>
          <p:cNvPr id="221" name="Shape 15"/>
          <p:cNvSpPr/>
          <p:nvPr/>
        </p:nvSpPr>
        <p:spPr>
          <a:xfrm>
            <a:off x="668868" y="491067"/>
            <a:ext cx="19807769" cy="2"/>
          </a:xfrm>
          <a:prstGeom prst="line">
            <a:avLst/>
          </a:prstGeom>
          <a:ln w="19050">
            <a:solidFill>
              <a:srgbClr val="012F60"/>
            </a:solidFill>
          </a:ln>
        </p:spPr>
        <p:txBody>
          <a:bodyPr lIns="45718" tIns="45718" rIns="45718" bIns="45718"/>
          <a:lstStyle/>
          <a:p>
            <a:endParaRPr dirty="0"/>
          </a:p>
        </p:txBody>
      </p:sp>
      <p:sp>
        <p:nvSpPr>
          <p:cNvPr id="222" name="Title Text"/>
          <p:cNvSpPr txBox="1">
            <a:spLocks noGrp="1"/>
          </p:cNvSpPr>
          <p:nvPr>
            <p:ph type="title"/>
          </p:nvPr>
        </p:nvSpPr>
        <p:spPr>
          <a:xfrm>
            <a:off x="3685599" y="4901531"/>
            <a:ext cx="17012802" cy="2413602"/>
          </a:xfrm>
          <a:prstGeom prst="rect">
            <a:avLst/>
          </a:prstGeom>
        </p:spPr>
        <p:txBody>
          <a:bodyPr lIns="91423" tIns="91423" rIns="91423" bIns="91423" anchor="ctr"/>
          <a:lstStyle>
            <a:lvl1pPr defTabSz="914400">
              <a:defRPr sz="9600" b="1">
                <a:latin typeface="Roboto"/>
                <a:ea typeface="Roboto"/>
                <a:cs typeface="Roboto"/>
                <a:sym typeface="Roboto"/>
              </a:defRPr>
            </a:lvl1pPr>
          </a:lstStyle>
          <a:p>
            <a:r>
              <a:t>Title Text</a:t>
            </a:r>
          </a:p>
        </p:txBody>
      </p:sp>
      <p:sp>
        <p:nvSpPr>
          <p:cNvPr id="223" name="Body Level One…"/>
          <p:cNvSpPr txBox="1">
            <a:spLocks noGrp="1"/>
          </p:cNvSpPr>
          <p:nvPr>
            <p:ph type="body" sz="quarter" idx="1"/>
          </p:nvPr>
        </p:nvSpPr>
        <p:spPr>
          <a:xfrm>
            <a:off x="1219200" y="7263507"/>
            <a:ext cx="21945600" cy="2079202"/>
          </a:xfrm>
          <a:prstGeom prst="rect">
            <a:avLst/>
          </a:prstGeom>
        </p:spPr>
        <p:txBody>
          <a:bodyPr lIns="91423" tIns="91423" rIns="91423" bIns="91423" anchor="ctr"/>
          <a:lstStyle>
            <a:lvl1pPr marL="0" indent="0" algn="ctr" defTabSz="914400">
              <a:spcBef>
                <a:spcPts val="1600"/>
              </a:spcBef>
              <a:buSzTx/>
              <a:buFontTx/>
              <a:buNone/>
              <a:defRPr sz="4800" b="1">
                <a:solidFill>
                  <a:srgbClr val="666666"/>
                </a:solidFill>
                <a:latin typeface="Arial"/>
                <a:ea typeface="Arial"/>
                <a:cs typeface="Arial"/>
                <a:sym typeface="Arial"/>
              </a:defRPr>
            </a:lvl1pPr>
            <a:lvl2pPr marL="0" indent="0" algn="ctr" defTabSz="914400">
              <a:spcBef>
                <a:spcPts val="1600"/>
              </a:spcBef>
              <a:buSzTx/>
              <a:buFontTx/>
              <a:buNone/>
              <a:defRPr sz="4800" b="1">
                <a:solidFill>
                  <a:srgbClr val="666666"/>
                </a:solidFill>
                <a:latin typeface="Arial"/>
                <a:ea typeface="Arial"/>
                <a:cs typeface="Arial"/>
                <a:sym typeface="Arial"/>
              </a:defRPr>
            </a:lvl2pPr>
            <a:lvl3pPr marL="0" indent="0" algn="ctr" defTabSz="914400">
              <a:spcBef>
                <a:spcPts val="1600"/>
              </a:spcBef>
              <a:buSzTx/>
              <a:buFontTx/>
              <a:buNone/>
              <a:defRPr sz="4800" b="1">
                <a:solidFill>
                  <a:srgbClr val="666666"/>
                </a:solidFill>
                <a:latin typeface="Arial"/>
                <a:ea typeface="Arial"/>
                <a:cs typeface="Arial"/>
                <a:sym typeface="Arial"/>
              </a:defRPr>
            </a:lvl3pPr>
            <a:lvl4pPr marL="0" indent="0" algn="ctr" defTabSz="914400">
              <a:spcBef>
                <a:spcPts val="1600"/>
              </a:spcBef>
              <a:buSzTx/>
              <a:buFontTx/>
              <a:buNone/>
              <a:defRPr sz="4800" b="1">
                <a:solidFill>
                  <a:srgbClr val="666666"/>
                </a:solidFill>
                <a:latin typeface="Arial"/>
                <a:ea typeface="Arial"/>
                <a:cs typeface="Arial"/>
                <a:sym typeface="Arial"/>
              </a:defRPr>
            </a:lvl4pPr>
            <a:lvl5pPr marL="0" indent="0" algn="ctr" defTabSz="914400">
              <a:spcBef>
                <a:spcPts val="1600"/>
              </a:spcBef>
              <a:buSzTx/>
              <a:buFontTx/>
              <a:buNone/>
              <a:defRPr sz="4800" b="1">
                <a:solidFill>
                  <a:srgbClr val="6666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24" name="Slide Number"/>
          <p:cNvSpPr txBox="1">
            <a:spLocks noGrp="1"/>
          </p:cNvSpPr>
          <p:nvPr>
            <p:ph type="sldNum" sz="quarter" idx="2"/>
          </p:nvPr>
        </p:nvSpPr>
        <p:spPr>
          <a:xfrm>
            <a:off x="17263566" y="12712700"/>
            <a:ext cx="423268" cy="469900"/>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1.2 - Title &amp; Textbox">
    <p:spTree>
      <p:nvGrpSpPr>
        <p:cNvPr id="1" name=""/>
        <p:cNvGrpSpPr/>
        <p:nvPr/>
      </p:nvGrpSpPr>
      <p:grpSpPr>
        <a:xfrm>
          <a:off x="0" y="0"/>
          <a:ext cx="0" cy="0"/>
          <a:chOff x="0" y="0"/>
          <a:chExt cx="0" cy="0"/>
        </a:xfrm>
      </p:grpSpPr>
      <p:sp>
        <p:nvSpPr>
          <p:cNvPr id="231" name="Shape 18"/>
          <p:cNvSpPr txBox="1"/>
          <p:nvPr/>
        </p:nvSpPr>
        <p:spPr>
          <a:xfrm>
            <a:off x="266701" y="12998067"/>
            <a:ext cx="7564967" cy="855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nchor="ctr">
            <a:spAutoFit/>
          </a:bodyPr>
          <a:lstStyle>
            <a:lvl1pPr algn="l" defTabSz="2438430">
              <a:defRPr sz="2400">
                <a:solidFill>
                  <a:srgbClr val="666666"/>
                </a:solidFill>
                <a:latin typeface="Roboto"/>
                <a:ea typeface="Roboto"/>
                <a:cs typeface="Roboto"/>
                <a:sym typeface="Roboto"/>
              </a:defRPr>
            </a:lvl1pPr>
          </a:lstStyle>
          <a:p>
            <a:r>
              <a:rPr dirty="0"/>
              <a:t>Whirlpool Corporation - Confidential</a:t>
            </a:r>
          </a:p>
        </p:txBody>
      </p:sp>
      <p:pic>
        <p:nvPicPr>
          <p:cNvPr id="232" name="Shape 20" descr="Shape 2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938067" y="368302"/>
            <a:ext cx="2891370" cy="960965"/>
          </a:xfrm>
          <a:prstGeom prst="rect">
            <a:avLst/>
          </a:prstGeom>
          <a:ln w="12700">
            <a:miter lim="400000"/>
          </a:ln>
        </p:spPr>
      </p:pic>
      <p:sp>
        <p:nvSpPr>
          <p:cNvPr id="233" name="Shape 21"/>
          <p:cNvSpPr/>
          <p:nvPr/>
        </p:nvSpPr>
        <p:spPr>
          <a:xfrm>
            <a:off x="668868" y="491067"/>
            <a:ext cx="19807769" cy="2"/>
          </a:xfrm>
          <a:prstGeom prst="line">
            <a:avLst/>
          </a:prstGeom>
          <a:ln w="19050">
            <a:solidFill>
              <a:srgbClr val="012F60"/>
            </a:solidFill>
          </a:ln>
        </p:spPr>
        <p:txBody>
          <a:bodyPr lIns="45718" tIns="45718" rIns="45718" bIns="45718"/>
          <a:lstStyle/>
          <a:p>
            <a:endParaRPr dirty="0"/>
          </a:p>
        </p:txBody>
      </p:sp>
      <p:sp>
        <p:nvSpPr>
          <p:cNvPr id="234" name="Title Text"/>
          <p:cNvSpPr txBox="1">
            <a:spLocks noGrp="1"/>
          </p:cNvSpPr>
          <p:nvPr>
            <p:ph type="title"/>
          </p:nvPr>
        </p:nvSpPr>
        <p:spPr>
          <a:xfrm>
            <a:off x="428944" y="668621"/>
            <a:ext cx="19451201" cy="963202"/>
          </a:xfrm>
          <a:prstGeom prst="rect">
            <a:avLst/>
          </a:prstGeom>
        </p:spPr>
        <p:txBody>
          <a:bodyPr lIns="91423" tIns="91423" rIns="91423" bIns="91423" anchor="ctr"/>
          <a:lstStyle>
            <a:lvl1pPr algn="l" defTabSz="914400">
              <a:defRPr sz="5800" b="1">
                <a:latin typeface="Roboto"/>
                <a:ea typeface="Roboto"/>
                <a:cs typeface="Roboto"/>
                <a:sym typeface="Roboto"/>
              </a:defRPr>
            </a:lvl1pPr>
          </a:lstStyle>
          <a:p>
            <a:r>
              <a:t>Title Text</a:t>
            </a:r>
          </a:p>
        </p:txBody>
      </p:sp>
      <p:sp>
        <p:nvSpPr>
          <p:cNvPr id="235" name="Body Level One…"/>
          <p:cNvSpPr txBox="1">
            <a:spLocks noGrp="1"/>
          </p:cNvSpPr>
          <p:nvPr>
            <p:ph type="body" idx="1"/>
          </p:nvPr>
        </p:nvSpPr>
        <p:spPr>
          <a:xfrm>
            <a:off x="428904" y="2040600"/>
            <a:ext cx="22696801" cy="9312800"/>
          </a:xfrm>
          <a:prstGeom prst="rect">
            <a:avLst/>
          </a:prstGeom>
        </p:spPr>
        <p:txBody>
          <a:bodyPr lIns="91423" tIns="91423" rIns="91423" bIns="91423"/>
          <a:lstStyle>
            <a:lvl1pPr marL="1219215" indent="-914411" defTabSz="914400">
              <a:spcBef>
                <a:spcPts val="1600"/>
              </a:spcBef>
              <a:buClr>
                <a:srgbClr val="000000"/>
              </a:buClr>
              <a:buSzPts val="3700"/>
              <a:buChar char="●"/>
              <a:defRPr sz="3700">
                <a:latin typeface="Arial"/>
                <a:ea typeface="Arial"/>
                <a:cs typeface="Arial"/>
                <a:sym typeface="Arial"/>
              </a:defRPr>
            </a:lvl1pPr>
            <a:lvl2pPr marL="2438430" indent="-914411" defTabSz="914400">
              <a:spcBef>
                <a:spcPts val="1600"/>
              </a:spcBef>
              <a:buClr>
                <a:srgbClr val="000000"/>
              </a:buClr>
              <a:buSzPts val="3700"/>
              <a:buChar char="○"/>
              <a:defRPr sz="3700">
                <a:latin typeface="Arial"/>
                <a:ea typeface="Arial"/>
                <a:cs typeface="Arial"/>
                <a:sym typeface="Arial"/>
              </a:defRPr>
            </a:lvl2pPr>
            <a:lvl3pPr marL="3657646" indent="-880542" defTabSz="914400">
              <a:spcBef>
                <a:spcPts val="1600"/>
              </a:spcBef>
              <a:buClr>
                <a:srgbClr val="000000"/>
              </a:buClr>
              <a:buSzPts val="3700"/>
              <a:buChar char="■"/>
              <a:defRPr sz="3700">
                <a:latin typeface="Arial"/>
                <a:ea typeface="Arial"/>
                <a:cs typeface="Arial"/>
                <a:sym typeface="Arial"/>
              </a:defRPr>
            </a:lvl3pPr>
            <a:lvl4pPr marL="4876860" indent="-880542" defTabSz="914400">
              <a:spcBef>
                <a:spcPts val="1600"/>
              </a:spcBef>
              <a:buClr>
                <a:srgbClr val="000000"/>
              </a:buClr>
              <a:buSzPts val="3700"/>
              <a:buChar char="●"/>
              <a:defRPr sz="3700">
                <a:latin typeface="Arial"/>
                <a:ea typeface="Arial"/>
                <a:cs typeface="Arial"/>
                <a:sym typeface="Arial"/>
              </a:defRPr>
            </a:lvl4pPr>
            <a:lvl5pPr marL="6096075" indent="-880543" defTabSz="914400">
              <a:spcBef>
                <a:spcPts val="1600"/>
              </a:spcBef>
              <a:buClr>
                <a:srgbClr val="000000"/>
              </a:buClr>
              <a:buSzPts val="3700"/>
              <a:buChar char="○"/>
              <a:defRPr sz="37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6" name="Slide Number"/>
          <p:cNvSpPr txBox="1">
            <a:spLocks noGrp="1"/>
          </p:cNvSpPr>
          <p:nvPr>
            <p:ph type="sldNum" sz="quarter" idx="2"/>
          </p:nvPr>
        </p:nvSpPr>
        <p:spPr>
          <a:xfrm>
            <a:off x="23747822" y="13163895"/>
            <a:ext cx="534579" cy="528478"/>
          </a:xfrm>
          <a:prstGeom prst="rect">
            <a:avLst/>
          </a:prstGeom>
        </p:spPr>
        <p:txBody>
          <a:bodyPr lIns="91423" tIns="91423" rIns="91423" bIns="91423" anchor="ctr"/>
          <a:lstStyle>
            <a:lvl1pPr algn="r">
              <a:defRPr>
                <a:solidFill>
                  <a:srgbClr val="666666"/>
                </a:solidFill>
                <a:latin typeface="Arial"/>
                <a:ea typeface="Arial"/>
                <a:cs typeface="Arial"/>
                <a:sym typeface="Arial"/>
              </a:defRPr>
            </a:lvl1pPr>
          </a:lstStyle>
          <a:p>
            <a:fld id="{86CB4B4D-7CA3-9044-876B-883B54F8677D}" type="slidenum">
              <a:t>‹#›</a:t>
            </a:fld>
            <a:endParaRPr dirty="0"/>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3 - Textbox &amp; Action Box">
    <p:spTree>
      <p:nvGrpSpPr>
        <p:cNvPr id="1" name=""/>
        <p:cNvGrpSpPr/>
        <p:nvPr/>
      </p:nvGrpSpPr>
      <p:grpSpPr>
        <a:xfrm>
          <a:off x="0" y="0"/>
          <a:ext cx="0" cy="0"/>
          <a:chOff x="0" y="0"/>
          <a:chExt cx="0" cy="0"/>
        </a:xfrm>
      </p:grpSpPr>
      <p:sp>
        <p:nvSpPr>
          <p:cNvPr id="243" name="Shape 24"/>
          <p:cNvSpPr/>
          <p:nvPr/>
        </p:nvSpPr>
        <p:spPr>
          <a:xfrm>
            <a:off x="0" y="11497733"/>
            <a:ext cx="24384000" cy="1291170"/>
          </a:xfrm>
          <a:prstGeom prst="rect">
            <a:avLst/>
          </a:prstGeom>
          <a:solidFill>
            <a:srgbClr val="012F60"/>
          </a:solidFill>
          <a:ln w="19050">
            <a:solidFill>
              <a:srgbClr val="666666"/>
            </a:solidFill>
          </a:ln>
        </p:spPr>
        <p:txBody>
          <a:bodyPr lIns="45718" tIns="45718" rIns="45718" bIns="45718" anchor="ctr"/>
          <a:lstStyle/>
          <a:p>
            <a:pPr algn="l" defTabSz="2438430">
              <a:defRPr sz="3700">
                <a:solidFill>
                  <a:srgbClr val="FFFFFF"/>
                </a:solidFill>
                <a:latin typeface="Roboto"/>
                <a:ea typeface="Roboto"/>
                <a:cs typeface="Roboto"/>
                <a:sym typeface="Roboto"/>
              </a:defRPr>
            </a:pPr>
            <a:endParaRPr dirty="0"/>
          </a:p>
        </p:txBody>
      </p:sp>
      <p:sp>
        <p:nvSpPr>
          <p:cNvPr id="244" name="Shape 26"/>
          <p:cNvSpPr txBox="1"/>
          <p:nvPr/>
        </p:nvSpPr>
        <p:spPr>
          <a:xfrm>
            <a:off x="266701" y="12998067"/>
            <a:ext cx="7564967" cy="855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nchor="ctr">
            <a:spAutoFit/>
          </a:bodyPr>
          <a:lstStyle>
            <a:lvl1pPr algn="l" defTabSz="2438430">
              <a:defRPr sz="2400">
                <a:solidFill>
                  <a:srgbClr val="666666"/>
                </a:solidFill>
                <a:latin typeface="Roboto"/>
                <a:ea typeface="Roboto"/>
                <a:cs typeface="Roboto"/>
                <a:sym typeface="Roboto"/>
              </a:defRPr>
            </a:lvl1pPr>
          </a:lstStyle>
          <a:p>
            <a:r>
              <a:rPr dirty="0"/>
              <a:t>Whirlpool Corporation - Confidential</a:t>
            </a:r>
          </a:p>
        </p:txBody>
      </p:sp>
      <p:pic>
        <p:nvPicPr>
          <p:cNvPr id="245" name="Shape 30" descr="Shape 3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938067" y="368302"/>
            <a:ext cx="2891370" cy="960965"/>
          </a:xfrm>
          <a:prstGeom prst="rect">
            <a:avLst/>
          </a:prstGeom>
          <a:ln w="12700">
            <a:miter lim="400000"/>
          </a:ln>
        </p:spPr>
      </p:pic>
      <p:sp>
        <p:nvSpPr>
          <p:cNvPr id="246" name="Shape 31"/>
          <p:cNvSpPr/>
          <p:nvPr/>
        </p:nvSpPr>
        <p:spPr>
          <a:xfrm>
            <a:off x="668868" y="491067"/>
            <a:ext cx="19807769" cy="2"/>
          </a:xfrm>
          <a:prstGeom prst="line">
            <a:avLst/>
          </a:prstGeom>
          <a:ln w="19050">
            <a:solidFill>
              <a:srgbClr val="012F60"/>
            </a:solidFill>
          </a:ln>
        </p:spPr>
        <p:txBody>
          <a:bodyPr lIns="45718" tIns="45718" rIns="45718" bIns="45718"/>
          <a:lstStyle/>
          <a:p>
            <a:endParaRPr dirty="0"/>
          </a:p>
        </p:txBody>
      </p:sp>
      <p:sp>
        <p:nvSpPr>
          <p:cNvPr id="247" name="Body Level One…"/>
          <p:cNvSpPr txBox="1">
            <a:spLocks noGrp="1"/>
          </p:cNvSpPr>
          <p:nvPr>
            <p:ph type="body" sz="quarter" idx="1"/>
          </p:nvPr>
        </p:nvSpPr>
        <p:spPr>
          <a:xfrm>
            <a:off x="192400" y="11387179"/>
            <a:ext cx="23999201" cy="1290402"/>
          </a:xfrm>
          <a:prstGeom prst="rect">
            <a:avLst/>
          </a:prstGeom>
        </p:spPr>
        <p:txBody>
          <a:bodyPr lIns="91423" tIns="91423" rIns="91423" bIns="91423" anchor="ctr"/>
          <a:lstStyle>
            <a:lvl1pPr marL="0" indent="0" algn="ctr" defTabSz="914400">
              <a:spcBef>
                <a:spcPts val="1600"/>
              </a:spcBef>
              <a:buSzTx/>
              <a:buFontTx/>
              <a:buNone/>
              <a:defRPr sz="4200" b="1">
                <a:solidFill>
                  <a:srgbClr val="FFFFFF"/>
                </a:solidFill>
                <a:latin typeface="Arial"/>
                <a:ea typeface="Arial"/>
                <a:cs typeface="Arial"/>
                <a:sym typeface="Arial"/>
              </a:defRPr>
            </a:lvl1pPr>
            <a:lvl2pPr marL="0" indent="0" algn="ctr" defTabSz="914400">
              <a:spcBef>
                <a:spcPts val="1600"/>
              </a:spcBef>
              <a:buSzTx/>
              <a:buFontTx/>
              <a:buNone/>
              <a:defRPr sz="4200" b="1">
                <a:solidFill>
                  <a:srgbClr val="FFFFFF"/>
                </a:solidFill>
                <a:latin typeface="Arial"/>
                <a:ea typeface="Arial"/>
                <a:cs typeface="Arial"/>
                <a:sym typeface="Arial"/>
              </a:defRPr>
            </a:lvl2pPr>
            <a:lvl3pPr marL="0" indent="0" algn="ctr" defTabSz="914400">
              <a:spcBef>
                <a:spcPts val="1600"/>
              </a:spcBef>
              <a:buSzTx/>
              <a:buFontTx/>
              <a:buNone/>
              <a:defRPr sz="4200" b="1">
                <a:solidFill>
                  <a:srgbClr val="FFFFFF"/>
                </a:solidFill>
                <a:latin typeface="Arial"/>
                <a:ea typeface="Arial"/>
                <a:cs typeface="Arial"/>
                <a:sym typeface="Arial"/>
              </a:defRPr>
            </a:lvl3pPr>
            <a:lvl4pPr marL="0" indent="0" algn="ctr" defTabSz="914400">
              <a:spcBef>
                <a:spcPts val="1600"/>
              </a:spcBef>
              <a:buSzTx/>
              <a:buFontTx/>
              <a:buNone/>
              <a:defRPr sz="4200" b="1">
                <a:solidFill>
                  <a:srgbClr val="FFFFFF"/>
                </a:solidFill>
                <a:latin typeface="Arial"/>
                <a:ea typeface="Arial"/>
                <a:cs typeface="Arial"/>
                <a:sym typeface="Arial"/>
              </a:defRPr>
            </a:lvl4pPr>
            <a:lvl5pPr marL="0" indent="0" algn="ctr" defTabSz="914400">
              <a:spcBef>
                <a:spcPts val="1600"/>
              </a:spcBef>
              <a:buSzTx/>
              <a:buFontTx/>
              <a:buNone/>
              <a:defRPr sz="4200" b="1">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48" name="Shape 27"/>
          <p:cNvSpPr txBox="1">
            <a:spLocks noGrp="1"/>
          </p:cNvSpPr>
          <p:nvPr>
            <p:ph type="body" idx="13"/>
          </p:nvPr>
        </p:nvSpPr>
        <p:spPr>
          <a:xfrm>
            <a:off x="428931" y="1918700"/>
            <a:ext cx="22696804" cy="9181601"/>
          </a:xfrm>
          <a:prstGeom prst="rect">
            <a:avLst/>
          </a:prstGeom>
        </p:spPr>
        <p:txBody>
          <a:bodyPr lIns="91423" tIns="91423" rIns="91423" bIns="91423"/>
          <a:lstStyle/>
          <a:p>
            <a:endParaRPr/>
          </a:p>
        </p:txBody>
      </p:sp>
      <p:sp>
        <p:nvSpPr>
          <p:cNvPr id="249" name="Title Text"/>
          <p:cNvSpPr txBox="1">
            <a:spLocks noGrp="1"/>
          </p:cNvSpPr>
          <p:nvPr>
            <p:ph type="title"/>
          </p:nvPr>
        </p:nvSpPr>
        <p:spPr>
          <a:xfrm>
            <a:off x="428944" y="668621"/>
            <a:ext cx="19451201" cy="963202"/>
          </a:xfrm>
          <a:prstGeom prst="rect">
            <a:avLst/>
          </a:prstGeom>
        </p:spPr>
        <p:txBody>
          <a:bodyPr lIns="91423" tIns="91423" rIns="91423" bIns="91423" anchor="ctr"/>
          <a:lstStyle>
            <a:lvl1pPr algn="l" defTabSz="914400">
              <a:defRPr sz="5800" b="1">
                <a:latin typeface="Roboto"/>
                <a:ea typeface="Roboto"/>
                <a:cs typeface="Roboto"/>
                <a:sym typeface="Roboto"/>
              </a:defRPr>
            </a:lvl1pPr>
          </a:lstStyle>
          <a:p>
            <a:r>
              <a:t>Title Text</a:t>
            </a:r>
          </a:p>
        </p:txBody>
      </p:sp>
      <p:sp>
        <p:nvSpPr>
          <p:cNvPr id="250" name="Slide Number"/>
          <p:cNvSpPr txBox="1">
            <a:spLocks noGrp="1"/>
          </p:cNvSpPr>
          <p:nvPr>
            <p:ph type="sldNum" sz="quarter" idx="2"/>
          </p:nvPr>
        </p:nvSpPr>
        <p:spPr>
          <a:xfrm>
            <a:off x="23747822" y="13163895"/>
            <a:ext cx="534579" cy="528478"/>
          </a:xfrm>
          <a:prstGeom prst="rect">
            <a:avLst/>
          </a:prstGeom>
        </p:spPr>
        <p:txBody>
          <a:bodyPr lIns="91423" tIns="91423" rIns="91423" bIns="91423" anchor="ctr"/>
          <a:lstStyle>
            <a:lvl1pPr algn="r">
              <a:defRPr>
                <a:solidFill>
                  <a:srgbClr val="666666"/>
                </a:solidFill>
                <a:latin typeface="Arial"/>
                <a:ea typeface="Arial"/>
                <a:cs typeface="Arial"/>
                <a:sym typeface="Arial"/>
              </a:defRPr>
            </a:lvl1p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73" name="Picture 1" descr="Picture 1"/>
          <p:cNvPicPr>
            <a:picLocks noChangeAspect="1"/>
          </p:cNvPicPr>
          <p:nvPr/>
        </p:nvPicPr>
        <p:blipFill>
          <a:blip r:embed="rId2">
            <a:extLst/>
          </a:blip>
          <a:stretch>
            <a:fillRect/>
          </a:stretch>
        </p:blipFill>
        <p:spPr>
          <a:xfrm>
            <a:off x="0" y="0"/>
            <a:ext cx="24384000" cy="13716000"/>
          </a:xfrm>
          <a:prstGeom prst="rect">
            <a:avLst/>
          </a:prstGeom>
          <a:ln w="12700">
            <a:miter lim="400000"/>
          </a:ln>
        </p:spPr>
      </p:pic>
      <p:grpSp>
        <p:nvGrpSpPr>
          <p:cNvPr id="76" name="Group 152"/>
          <p:cNvGrpSpPr/>
          <p:nvPr/>
        </p:nvGrpSpPr>
        <p:grpSpPr>
          <a:xfrm>
            <a:off x="2662218" y="5690348"/>
            <a:ext cx="5694272" cy="4123986"/>
            <a:chOff x="0" y="-1"/>
            <a:chExt cx="5694271" cy="4123984"/>
          </a:xfrm>
        </p:grpSpPr>
        <p:pic>
          <p:nvPicPr>
            <p:cNvPr id="74" name="image2.png" descr="image2.png"/>
            <p:cNvPicPr>
              <a:picLocks noChangeAspect="1"/>
            </p:cNvPicPr>
            <p:nvPr/>
          </p:nvPicPr>
          <p:blipFill>
            <a:blip r:embed="rId3">
              <a:extLst/>
            </a:blip>
            <a:stretch>
              <a:fillRect/>
            </a:stretch>
          </p:blipFill>
          <p:spPr>
            <a:xfrm>
              <a:off x="2073452" y="2543345"/>
              <a:ext cx="1580641" cy="1580639"/>
            </a:xfrm>
            <a:prstGeom prst="rect">
              <a:avLst/>
            </a:prstGeom>
            <a:ln w="12700" cap="flat">
              <a:noFill/>
              <a:miter lim="400000"/>
            </a:ln>
            <a:effectLst/>
          </p:spPr>
        </p:pic>
        <p:pic>
          <p:nvPicPr>
            <p:cNvPr id="75" name="image31.png" descr="image3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2"/>
              <a:ext cx="5694272" cy="1633314"/>
            </a:xfrm>
            <a:prstGeom prst="rect">
              <a:avLst/>
            </a:prstGeom>
            <a:ln w="12700" cap="flat">
              <a:noFill/>
              <a:miter lim="400000"/>
            </a:ln>
            <a:effectLst/>
          </p:spPr>
        </p:pic>
      </p:grpSp>
      <p:sp>
        <p:nvSpPr>
          <p:cNvPr id="77" name="Body Level One…"/>
          <p:cNvSpPr txBox="1">
            <a:spLocks noGrp="1"/>
          </p:cNvSpPr>
          <p:nvPr>
            <p:ph type="body" sz="quarter" idx="1"/>
          </p:nvPr>
        </p:nvSpPr>
        <p:spPr>
          <a:xfrm>
            <a:off x="11209866" y="6405279"/>
            <a:ext cx="11226801" cy="1608674"/>
          </a:xfrm>
          <a:prstGeom prst="rect">
            <a:avLst/>
          </a:prstGeom>
        </p:spPr>
        <p:txBody>
          <a:bodyPr/>
          <a:lstStyle>
            <a:lvl1pPr marL="0" indent="0" algn="ctr">
              <a:spcBef>
                <a:spcPts val="1200"/>
              </a:spcBef>
              <a:buSzTx/>
              <a:buFontTx/>
              <a:buNone/>
              <a:defRPr sz="5000">
                <a:latin typeface="Gotham-Black"/>
                <a:ea typeface="Gotham-Black"/>
                <a:cs typeface="Gotham-Black"/>
                <a:sym typeface="Gotham-Black"/>
              </a:defRPr>
            </a:lvl1pPr>
            <a:lvl2pPr marL="967467" indent="-510267" algn="ctr">
              <a:spcBef>
                <a:spcPts val="1200"/>
              </a:spcBef>
              <a:buFontTx/>
              <a:defRPr sz="5000">
                <a:latin typeface="Gotham-Black"/>
                <a:ea typeface="Gotham-Black"/>
                <a:cs typeface="Gotham-Black"/>
                <a:sym typeface="Gotham-Black"/>
              </a:defRPr>
            </a:lvl2pPr>
            <a:lvl3pPr marL="1390650" indent="-476250" algn="ctr">
              <a:spcBef>
                <a:spcPts val="1200"/>
              </a:spcBef>
              <a:buFontTx/>
              <a:defRPr sz="5000">
                <a:latin typeface="Gotham-Black"/>
                <a:ea typeface="Gotham-Black"/>
                <a:cs typeface="Gotham-Black"/>
                <a:sym typeface="Gotham-Black"/>
              </a:defRPr>
            </a:lvl3pPr>
            <a:lvl4pPr marL="1943100" indent="-571500" algn="ctr">
              <a:spcBef>
                <a:spcPts val="1200"/>
              </a:spcBef>
              <a:buFontTx/>
              <a:defRPr sz="5000">
                <a:latin typeface="Gotham-Black"/>
                <a:ea typeface="Gotham-Black"/>
                <a:cs typeface="Gotham-Black"/>
                <a:sym typeface="Gotham-Black"/>
              </a:defRPr>
            </a:lvl4pPr>
            <a:lvl5pPr marL="2400300" indent="-571500" algn="ctr">
              <a:spcBef>
                <a:spcPts val="1200"/>
              </a:spcBef>
              <a:buFontTx/>
              <a:defRPr sz="5000">
                <a:latin typeface="Gotham-Black"/>
                <a:ea typeface="Gotham-Black"/>
                <a:cs typeface="Gotham-Black"/>
                <a:sym typeface="Gotham-Black"/>
              </a:defRPr>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xfrm>
            <a:off x="17263567" y="12712700"/>
            <a:ext cx="423268" cy="469900"/>
          </a:xfrm>
          <a:prstGeom prst="rect">
            <a:avLst/>
          </a:prstGeom>
        </p:spPr>
        <p:txBody>
          <a:bodyPr/>
          <a:lstStyle>
            <a:lvl1pPr>
              <a:defRPr>
                <a:solidFill>
                  <a:srgbClr val="FFFFFF"/>
                </a:solidFill>
              </a:defRPr>
            </a:lvl1pPr>
          </a:lstStyle>
          <a:p>
            <a:fld id="{86CB4B4D-7CA3-9044-876B-883B54F8677D}" type="slidenum">
              <a:t>‹#›</a:t>
            </a:fld>
            <a:endParaRPr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1.4 - Subtitle &amp; Picture">
    <p:spTree>
      <p:nvGrpSpPr>
        <p:cNvPr id="1" name=""/>
        <p:cNvGrpSpPr/>
        <p:nvPr/>
      </p:nvGrpSpPr>
      <p:grpSpPr>
        <a:xfrm>
          <a:off x="0" y="0"/>
          <a:ext cx="0" cy="0"/>
          <a:chOff x="0" y="0"/>
          <a:chExt cx="0" cy="0"/>
        </a:xfrm>
      </p:grpSpPr>
      <p:sp>
        <p:nvSpPr>
          <p:cNvPr id="257" name="Shape 33"/>
          <p:cNvSpPr/>
          <p:nvPr/>
        </p:nvSpPr>
        <p:spPr>
          <a:xfrm>
            <a:off x="1964267" y="3805768"/>
            <a:ext cx="20455468" cy="6104469"/>
          </a:xfrm>
          <a:prstGeom prst="rect">
            <a:avLst/>
          </a:prstGeom>
          <a:solidFill>
            <a:srgbClr val="012F60"/>
          </a:solidFill>
          <a:ln w="19050">
            <a:solidFill>
              <a:srgbClr val="666666"/>
            </a:solidFill>
          </a:ln>
        </p:spPr>
        <p:txBody>
          <a:bodyPr lIns="45718" tIns="45718" rIns="45718" bIns="45718" anchor="ctr"/>
          <a:lstStyle/>
          <a:p>
            <a:pPr algn="l" defTabSz="2438430">
              <a:defRPr sz="3700">
                <a:solidFill>
                  <a:srgbClr val="012F60"/>
                </a:solidFill>
                <a:latin typeface="Arial"/>
                <a:ea typeface="Arial"/>
                <a:cs typeface="Arial"/>
                <a:sym typeface="Arial"/>
              </a:defRPr>
            </a:pPr>
            <a:endParaRPr dirty="0"/>
          </a:p>
        </p:txBody>
      </p:sp>
      <p:sp>
        <p:nvSpPr>
          <p:cNvPr id="258" name="Shape 34"/>
          <p:cNvSpPr/>
          <p:nvPr/>
        </p:nvSpPr>
        <p:spPr>
          <a:xfrm>
            <a:off x="15464367" y="4262968"/>
            <a:ext cx="2" cy="5024967"/>
          </a:xfrm>
          <a:prstGeom prst="line">
            <a:avLst/>
          </a:prstGeom>
          <a:ln w="19050">
            <a:solidFill>
              <a:srgbClr val="FFFFFF"/>
            </a:solidFill>
          </a:ln>
        </p:spPr>
        <p:txBody>
          <a:bodyPr lIns="45718" tIns="45718" rIns="45718" bIns="45718"/>
          <a:lstStyle/>
          <a:p>
            <a:endParaRPr dirty="0"/>
          </a:p>
        </p:txBody>
      </p:sp>
      <p:sp>
        <p:nvSpPr>
          <p:cNvPr id="259" name="Shape 36"/>
          <p:cNvSpPr txBox="1"/>
          <p:nvPr/>
        </p:nvSpPr>
        <p:spPr>
          <a:xfrm>
            <a:off x="266701" y="12998067"/>
            <a:ext cx="7564967" cy="855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nchor="ctr">
            <a:spAutoFit/>
          </a:bodyPr>
          <a:lstStyle>
            <a:lvl1pPr algn="l" defTabSz="2438430">
              <a:defRPr sz="2400">
                <a:solidFill>
                  <a:srgbClr val="666666"/>
                </a:solidFill>
                <a:latin typeface="Roboto"/>
                <a:ea typeface="Roboto"/>
                <a:cs typeface="Roboto"/>
                <a:sym typeface="Roboto"/>
              </a:defRPr>
            </a:lvl1pPr>
          </a:lstStyle>
          <a:p>
            <a:r>
              <a:rPr dirty="0"/>
              <a:t>Whirlpool Corporation - Confidential</a:t>
            </a:r>
          </a:p>
        </p:txBody>
      </p:sp>
      <p:sp>
        <p:nvSpPr>
          <p:cNvPr id="260" name="Shape 37"/>
          <p:cNvSpPr txBox="1"/>
          <p:nvPr/>
        </p:nvSpPr>
        <p:spPr>
          <a:xfrm>
            <a:off x="266701" y="12998067"/>
            <a:ext cx="7564967" cy="855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nchor="ctr">
            <a:spAutoFit/>
          </a:bodyPr>
          <a:lstStyle>
            <a:lvl1pPr algn="l" defTabSz="2438430">
              <a:defRPr sz="2400">
                <a:solidFill>
                  <a:srgbClr val="FFFFFF"/>
                </a:solidFill>
                <a:latin typeface="Roboto"/>
                <a:ea typeface="Roboto"/>
                <a:cs typeface="Roboto"/>
                <a:sym typeface="Roboto"/>
              </a:defRPr>
            </a:lvl1pPr>
          </a:lstStyle>
          <a:p>
            <a:r>
              <a:rPr dirty="0"/>
              <a:t>Whirlpool Corporation - Confidential</a:t>
            </a:r>
          </a:p>
        </p:txBody>
      </p:sp>
      <p:sp>
        <p:nvSpPr>
          <p:cNvPr id="261" name="Shape 38"/>
          <p:cNvSpPr txBox="1"/>
          <p:nvPr/>
        </p:nvSpPr>
        <p:spPr>
          <a:xfrm>
            <a:off x="266701" y="12998067"/>
            <a:ext cx="7564967" cy="855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nchor="ctr">
            <a:spAutoFit/>
          </a:bodyPr>
          <a:lstStyle>
            <a:lvl1pPr algn="l" defTabSz="2438430">
              <a:defRPr sz="2400">
                <a:solidFill>
                  <a:srgbClr val="666666"/>
                </a:solidFill>
                <a:latin typeface="Roboto"/>
                <a:ea typeface="Roboto"/>
                <a:cs typeface="Roboto"/>
                <a:sym typeface="Roboto"/>
              </a:defRPr>
            </a:lvl1pPr>
          </a:lstStyle>
          <a:p>
            <a:r>
              <a:rPr dirty="0"/>
              <a:t>Whirlpool Corporation - Confidential</a:t>
            </a:r>
          </a:p>
        </p:txBody>
      </p:sp>
      <p:pic>
        <p:nvPicPr>
          <p:cNvPr id="262" name="Shape 40" descr="Shape 4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938067" y="368302"/>
            <a:ext cx="2891370" cy="960965"/>
          </a:xfrm>
          <a:prstGeom prst="rect">
            <a:avLst/>
          </a:prstGeom>
          <a:ln w="12700">
            <a:miter lim="400000"/>
          </a:ln>
        </p:spPr>
      </p:pic>
      <p:sp>
        <p:nvSpPr>
          <p:cNvPr id="263" name="Shape 41"/>
          <p:cNvSpPr/>
          <p:nvPr/>
        </p:nvSpPr>
        <p:spPr>
          <a:xfrm>
            <a:off x="668868" y="491067"/>
            <a:ext cx="19807769" cy="2"/>
          </a:xfrm>
          <a:prstGeom prst="line">
            <a:avLst/>
          </a:prstGeom>
          <a:ln w="19050">
            <a:solidFill>
              <a:srgbClr val="012F60"/>
            </a:solidFill>
          </a:ln>
        </p:spPr>
        <p:txBody>
          <a:bodyPr lIns="45718" tIns="45718" rIns="45718" bIns="45718"/>
          <a:lstStyle/>
          <a:p>
            <a:endParaRPr dirty="0"/>
          </a:p>
        </p:txBody>
      </p:sp>
      <p:sp>
        <p:nvSpPr>
          <p:cNvPr id="264" name="Body Level One…"/>
          <p:cNvSpPr txBox="1">
            <a:spLocks noGrp="1"/>
          </p:cNvSpPr>
          <p:nvPr>
            <p:ph type="body" sz="quarter" idx="1"/>
          </p:nvPr>
        </p:nvSpPr>
        <p:spPr>
          <a:xfrm>
            <a:off x="2462600" y="4262466"/>
            <a:ext cx="12577600" cy="5025602"/>
          </a:xfrm>
          <a:prstGeom prst="rect">
            <a:avLst/>
          </a:prstGeom>
        </p:spPr>
        <p:txBody>
          <a:bodyPr lIns="91423" tIns="91423" rIns="91423" bIns="91423"/>
          <a:lstStyle>
            <a:lvl1pPr marL="0" indent="0" defTabSz="914400">
              <a:spcBef>
                <a:spcPts val="1600"/>
              </a:spcBef>
              <a:buSzTx/>
              <a:buFontTx/>
              <a:buNone/>
              <a:defRPr sz="5300" b="1">
                <a:solidFill>
                  <a:srgbClr val="FFFFFF"/>
                </a:solidFill>
                <a:latin typeface="Arial"/>
                <a:ea typeface="Arial"/>
                <a:cs typeface="Arial"/>
                <a:sym typeface="Arial"/>
              </a:defRPr>
            </a:lvl1pPr>
            <a:lvl2pPr marL="0" indent="0" defTabSz="914400">
              <a:spcBef>
                <a:spcPts val="1600"/>
              </a:spcBef>
              <a:buSzTx/>
              <a:buFontTx/>
              <a:buNone/>
              <a:defRPr sz="5300" b="1">
                <a:solidFill>
                  <a:srgbClr val="FFFFFF"/>
                </a:solidFill>
                <a:latin typeface="Arial"/>
                <a:ea typeface="Arial"/>
                <a:cs typeface="Arial"/>
                <a:sym typeface="Arial"/>
              </a:defRPr>
            </a:lvl2pPr>
            <a:lvl3pPr marL="0" indent="0" defTabSz="914400">
              <a:spcBef>
                <a:spcPts val="1600"/>
              </a:spcBef>
              <a:buSzTx/>
              <a:buFontTx/>
              <a:buNone/>
              <a:defRPr sz="5300" b="1">
                <a:solidFill>
                  <a:srgbClr val="FFFFFF"/>
                </a:solidFill>
                <a:latin typeface="Arial"/>
                <a:ea typeface="Arial"/>
                <a:cs typeface="Arial"/>
                <a:sym typeface="Arial"/>
              </a:defRPr>
            </a:lvl3pPr>
            <a:lvl4pPr marL="0" indent="0" defTabSz="914400">
              <a:spcBef>
                <a:spcPts val="1600"/>
              </a:spcBef>
              <a:buSzTx/>
              <a:buFontTx/>
              <a:buNone/>
              <a:defRPr sz="5300" b="1">
                <a:solidFill>
                  <a:srgbClr val="FFFFFF"/>
                </a:solidFill>
                <a:latin typeface="Arial"/>
                <a:ea typeface="Arial"/>
                <a:cs typeface="Arial"/>
                <a:sym typeface="Arial"/>
              </a:defRPr>
            </a:lvl4pPr>
            <a:lvl5pPr marL="0" indent="0" defTabSz="914400">
              <a:spcBef>
                <a:spcPts val="1600"/>
              </a:spcBef>
              <a:buSzTx/>
              <a:buFontTx/>
              <a:buNone/>
              <a:defRPr sz="5300" b="1">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65" name="Slide Number"/>
          <p:cNvSpPr txBox="1">
            <a:spLocks noGrp="1"/>
          </p:cNvSpPr>
          <p:nvPr>
            <p:ph type="sldNum" sz="quarter" idx="2"/>
          </p:nvPr>
        </p:nvSpPr>
        <p:spPr>
          <a:xfrm>
            <a:off x="23747822" y="13163895"/>
            <a:ext cx="534579" cy="528478"/>
          </a:xfrm>
          <a:prstGeom prst="rect">
            <a:avLst/>
          </a:prstGeom>
        </p:spPr>
        <p:txBody>
          <a:bodyPr lIns="91423" tIns="91423" rIns="91423" bIns="91423" anchor="ctr"/>
          <a:lstStyle>
            <a:lvl1pPr algn="r">
              <a:defRPr>
                <a:solidFill>
                  <a:srgbClr val="666666"/>
                </a:solidFill>
                <a:latin typeface="Arial"/>
                <a:ea typeface="Arial"/>
                <a:cs typeface="Arial"/>
                <a:sym typeface="Arial"/>
              </a:defRPr>
            </a:lvl1pPr>
          </a:lstStyle>
          <a:p>
            <a:fld id="{86CB4B4D-7CA3-9044-876B-883B54F8677D}" type="slidenum">
              <a:t>‹#›</a:t>
            </a:fld>
            <a:endParaRPr dirty="0"/>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1.5 - Subtitle &amp; 1 Picture">
    <p:spTree>
      <p:nvGrpSpPr>
        <p:cNvPr id="1" name=""/>
        <p:cNvGrpSpPr/>
        <p:nvPr/>
      </p:nvGrpSpPr>
      <p:grpSpPr>
        <a:xfrm>
          <a:off x="0" y="0"/>
          <a:ext cx="0" cy="0"/>
          <a:chOff x="0" y="0"/>
          <a:chExt cx="0" cy="0"/>
        </a:xfrm>
      </p:grpSpPr>
      <p:sp>
        <p:nvSpPr>
          <p:cNvPr id="272" name="Shape 43"/>
          <p:cNvSpPr/>
          <p:nvPr/>
        </p:nvSpPr>
        <p:spPr>
          <a:xfrm rot="16200000">
            <a:off x="15077018" y="5094817"/>
            <a:ext cx="8898467" cy="4296835"/>
          </a:xfrm>
          <a:prstGeom prst="rect">
            <a:avLst/>
          </a:prstGeom>
          <a:solidFill>
            <a:srgbClr val="012F60"/>
          </a:solidFill>
          <a:ln w="19050">
            <a:solidFill>
              <a:srgbClr val="666666"/>
            </a:solidFill>
          </a:ln>
        </p:spPr>
        <p:txBody>
          <a:bodyPr lIns="45718" tIns="45718" rIns="45718" bIns="45718" anchor="ctr"/>
          <a:lstStyle/>
          <a:p>
            <a:pPr algn="l" defTabSz="2438430">
              <a:defRPr sz="3700">
                <a:solidFill>
                  <a:srgbClr val="012F60"/>
                </a:solidFill>
                <a:latin typeface="Arial"/>
                <a:ea typeface="Arial"/>
                <a:cs typeface="Arial"/>
                <a:sym typeface="Arial"/>
              </a:defRPr>
            </a:pPr>
            <a:endParaRPr dirty="0"/>
          </a:p>
        </p:txBody>
      </p:sp>
      <p:sp>
        <p:nvSpPr>
          <p:cNvPr id="273" name="Shape 44"/>
          <p:cNvSpPr/>
          <p:nvPr/>
        </p:nvSpPr>
        <p:spPr>
          <a:xfrm flipH="1">
            <a:off x="17822332" y="7650904"/>
            <a:ext cx="3403602" cy="2"/>
          </a:xfrm>
          <a:prstGeom prst="line">
            <a:avLst/>
          </a:prstGeom>
          <a:ln w="19050">
            <a:solidFill>
              <a:srgbClr val="FFFFFF"/>
            </a:solidFill>
          </a:ln>
        </p:spPr>
        <p:txBody>
          <a:bodyPr lIns="45718" tIns="45718" rIns="45718" bIns="45718"/>
          <a:lstStyle/>
          <a:p>
            <a:endParaRPr dirty="0"/>
          </a:p>
        </p:txBody>
      </p:sp>
      <p:sp>
        <p:nvSpPr>
          <p:cNvPr id="274" name="Shape 46"/>
          <p:cNvSpPr txBox="1"/>
          <p:nvPr/>
        </p:nvSpPr>
        <p:spPr>
          <a:xfrm>
            <a:off x="266701" y="12998067"/>
            <a:ext cx="7564967" cy="855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nchor="ctr">
            <a:spAutoFit/>
          </a:bodyPr>
          <a:lstStyle>
            <a:lvl1pPr algn="l" defTabSz="2438430">
              <a:defRPr sz="2400">
                <a:solidFill>
                  <a:srgbClr val="666666"/>
                </a:solidFill>
                <a:latin typeface="Roboto"/>
                <a:ea typeface="Roboto"/>
                <a:cs typeface="Roboto"/>
                <a:sym typeface="Roboto"/>
              </a:defRPr>
            </a:lvl1pPr>
          </a:lstStyle>
          <a:p>
            <a:r>
              <a:rPr dirty="0"/>
              <a:t>Whirlpool Corporation - Confidential</a:t>
            </a:r>
          </a:p>
        </p:txBody>
      </p:sp>
      <p:sp>
        <p:nvSpPr>
          <p:cNvPr id="275" name="Shape 47"/>
          <p:cNvSpPr txBox="1"/>
          <p:nvPr/>
        </p:nvSpPr>
        <p:spPr>
          <a:xfrm>
            <a:off x="266701" y="12998067"/>
            <a:ext cx="7564967" cy="855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nchor="ctr">
            <a:spAutoFit/>
          </a:bodyPr>
          <a:lstStyle>
            <a:lvl1pPr algn="l" defTabSz="2438430">
              <a:defRPr sz="2400">
                <a:solidFill>
                  <a:srgbClr val="FFFFFF"/>
                </a:solidFill>
                <a:latin typeface="Roboto"/>
                <a:ea typeface="Roboto"/>
                <a:cs typeface="Roboto"/>
                <a:sym typeface="Roboto"/>
              </a:defRPr>
            </a:lvl1pPr>
          </a:lstStyle>
          <a:p>
            <a:r>
              <a:rPr dirty="0"/>
              <a:t>Whirlpool Corporation - Confidential</a:t>
            </a:r>
          </a:p>
        </p:txBody>
      </p:sp>
      <p:sp>
        <p:nvSpPr>
          <p:cNvPr id="276" name="Shape 48"/>
          <p:cNvSpPr txBox="1"/>
          <p:nvPr/>
        </p:nvSpPr>
        <p:spPr>
          <a:xfrm>
            <a:off x="266701" y="12998067"/>
            <a:ext cx="7564967" cy="855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nchor="ctr">
            <a:spAutoFit/>
          </a:bodyPr>
          <a:lstStyle>
            <a:lvl1pPr algn="l" defTabSz="2438430">
              <a:defRPr sz="2400">
                <a:solidFill>
                  <a:srgbClr val="666666"/>
                </a:solidFill>
                <a:latin typeface="Roboto"/>
                <a:ea typeface="Roboto"/>
                <a:cs typeface="Roboto"/>
                <a:sym typeface="Roboto"/>
              </a:defRPr>
            </a:lvl1pPr>
          </a:lstStyle>
          <a:p>
            <a:r>
              <a:rPr dirty="0"/>
              <a:t>Whirlpool Corporation - Confidential</a:t>
            </a:r>
          </a:p>
        </p:txBody>
      </p:sp>
      <p:sp>
        <p:nvSpPr>
          <p:cNvPr id="277" name="Shape 52"/>
          <p:cNvSpPr txBox="1"/>
          <p:nvPr/>
        </p:nvSpPr>
        <p:spPr>
          <a:xfrm>
            <a:off x="18152532" y="4144434"/>
            <a:ext cx="2743202" cy="1935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spAutoFit/>
          </a:bodyPr>
          <a:lstStyle>
            <a:lvl1pPr defTabSz="2438430">
              <a:defRPr sz="3200">
                <a:solidFill>
                  <a:srgbClr val="FFFFFF"/>
                </a:solidFill>
                <a:latin typeface="Roboto"/>
                <a:ea typeface="Roboto"/>
                <a:cs typeface="Roboto"/>
                <a:sym typeface="Roboto"/>
              </a:defRPr>
            </a:lvl1pPr>
          </a:lstStyle>
          <a:p>
            <a:r>
              <a:rPr dirty="0"/>
              <a:t>INSERT PHOTO HERE</a:t>
            </a:r>
          </a:p>
        </p:txBody>
      </p:sp>
      <p:pic>
        <p:nvPicPr>
          <p:cNvPr id="278" name="Shape 54" descr="Shape 5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938067" y="368302"/>
            <a:ext cx="2891370" cy="960965"/>
          </a:xfrm>
          <a:prstGeom prst="rect">
            <a:avLst/>
          </a:prstGeom>
          <a:ln w="12700">
            <a:miter lim="400000"/>
          </a:ln>
        </p:spPr>
      </p:pic>
      <p:sp>
        <p:nvSpPr>
          <p:cNvPr id="279" name="Shape 55"/>
          <p:cNvSpPr/>
          <p:nvPr/>
        </p:nvSpPr>
        <p:spPr>
          <a:xfrm>
            <a:off x="668868" y="491067"/>
            <a:ext cx="19807769" cy="2"/>
          </a:xfrm>
          <a:prstGeom prst="line">
            <a:avLst/>
          </a:prstGeom>
          <a:ln w="19050">
            <a:solidFill>
              <a:srgbClr val="012F60"/>
            </a:solidFill>
          </a:ln>
        </p:spPr>
        <p:txBody>
          <a:bodyPr lIns="45718" tIns="45718" rIns="45718" bIns="45718"/>
          <a:lstStyle/>
          <a:p>
            <a:endParaRPr dirty="0"/>
          </a:p>
        </p:txBody>
      </p:sp>
      <p:sp>
        <p:nvSpPr>
          <p:cNvPr id="280" name="Body Level One…"/>
          <p:cNvSpPr txBox="1">
            <a:spLocks noGrp="1"/>
          </p:cNvSpPr>
          <p:nvPr>
            <p:ph type="body" sz="quarter" idx="1"/>
          </p:nvPr>
        </p:nvSpPr>
        <p:spPr>
          <a:xfrm>
            <a:off x="17583331" y="7403541"/>
            <a:ext cx="3816002" cy="2687202"/>
          </a:xfrm>
          <a:prstGeom prst="rect">
            <a:avLst/>
          </a:prstGeom>
        </p:spPr>
        <p:txBody>
          <a:bodyPr lIns="91423" tIns="91423" rIns="91423" bIns="91423"/>
          <a:lstStyle>
            <a:lvl1pPr marL="0" indent="0" defTabSz="914400">
              <a:spcBef>
                <a:spcPts val="1600"/>
              </a:spcBef>
              <a:buSzTx/>
              <a:buFontTx/>
              <a:buNone/>
              <a:defRPr sz="4200">
                <a:solidFill>
                  <a:srgbClr val="FFFFFF"/>
                </a:solidFill>
                <a:latin typeface="Arial"/>
                <a:ea typeface="Arial"/>
                <a:cs typeface="Arial"/>
                <a:sym typeface="Arial"/>
              </a:defRPr>
            </a:lvl1pPr>
            <a:lvl2pPr marL="0" indent="0" defTabSz="914400">
              <a:spcBef>
                <a:spcPts val="1600"/>
              </a:spcBef>
              <a:buSzTx/>
              <a:buFontTx/>
              <a:buNone/>
              <a:defRPr sz="4200">
                <a:solidFill>
                  <a:srgbClr val="FFFFFF"/>
                </a:solidFill>
                <a:latin typeface="Arial"/>
                <a:ea typeface="Arial"/>
                <a:cs typeface="Arial"/>
                <a:sym typeface="Arial"/>
              </a:defRPr>
            </a:lvl2pPr>
            <a:lvl3pPr marL="0" indent="0" defTabSz="914400">
              <a:spcBef>
                <a:spcPts val="1600"/>
              </a:spcBef>
              <a:buSzTx/>
              <a:buFontTx/>
              <a:buNone/>
              <a:defRPr sz="4200">
                <a:solidFill>
                  <a:srgbClr val="FFFFFF"/>
                </a:solidFill>
                <a:latin typeface="Arial"/>
                <a:ea typeface="Arial"/>
                <a:cs typeface="Arial"/>
                <a:sym typeface="Arial"/>
              </a:defRPr>
            </a:lvl3pPr>
            <a:lvl4pPr marL="0" indent="0" defTabSz="914400">
              <a:spcBef>
                <a:spcPts val="1600"/>
              </a:spcBef>
              <a:buSzTx/>
              <a:buFontTx/>
              <a:buNone/>
              <a:defRPr sz="4200">
                <a:solidFill>
                  <a:srgbClr val="FFFFFF"/>
                </a:solidFill>
                <a:latin typeface="Arial"/>
                <a:ea typeface="Arial"/>
                <a:cs typeface="Arial"/>
                <a:sym typeface="Arial"/>
              </a:defRPr>
            </a:lvl4pPr>
            <a:lvl5pPr marL="0" indent="0" defTabSz="914400">
              <a:spcBef>
                <a:spcPts val="1600"/>
              </a:spcBef>
              <a:buSzTx/>
              <a:buFontTx/>
              <a:buNone/>
              <a:defRPr sz="4200">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1" name="Title Text"/>
          <p:cNvSpPr txBox="1">
            <a:spLocks noGrp="1"/>
          </p:cNvSpPr>
          <p:nvPr>
            <p:ph type="title"/>
          </p:nvPr>
        </p:nvSpPr>
        <p:spPr>
          <a:xfrm>
            <a:off x="1830265" y="4145667"/>
            <a:ext cx="12932003" cy="2413602"/>
          </a:xfrm>
          <a:prstGeom prst="rect">
            <a:avLst/>
          </a:prstGeom>
        </p:spPr>
        <p:txBody>
          <a:bodyPr lIns="91423" tIns="91423" rIns="91423" bIns="91423" anchor="ctr"/>
          <a:lstStyle>
            <a:lvl1pPr algn="r" defTabSz="914400">
              <a:defRPr sz="10600" b="1">
                <a:latin typeface="Roboto"/>
                <a:ea typeface="Roboto"/>
                <a:cs typeface="Roboto"/>
                <a:sym typeface="Roboto"/>
              </a:defRPr>
            </a:lvl1pPr>
          </a:lstStyle>
          <a:p>
            <a:r>
              <a:t>Title Text</a:t>
            </a:r>
          </a:p>
        </p:txBody>
      </p:sp>
      <p:sp>
        <p:nvSpPr>
          <p:cNvPr id="282" name="Slide Number"/>
          <p:cNvSpPr txBox="1">
            <a:spLocks noGrp="1"/>
          </p:cNvSpPr>
          <p:nvPr>
            <p:ph type="sldNum" sz="quarter" idx="2"/>
          </p:nvPr>
        </p:nvSpPr>
        <p:spPr>
          <a:xfrm>
            <a:off x="23747822" y="13163895"/>
            <a:ext cx="534579" cy="528478"/>
          </a:xfrm>
          <a:prstGeom prst="rect">
            <a:avLst/>
          </a:prstGeom>
        </p:spPr>
        <p:txBody>
          <a:bodyPr lIns="91423" tIns="91423" rIns="91423" bIns="91423" anchor="ctr"/>
          <a:lstStyle>
            <a:lvl1pPr algn="r">
              <a:defRPr>
                <a:solidFill>
                  <a:srgbClr val="666666"/>
                </a:solidFill>
                <a:latin typeface="Arial"/>
                <a:ea typeface="Arial"/>
                <a:cs typeface="Arial"/>
                <a:sym typeface="Arial"/>
              </a:defRPr>
            </a:lvl1pPr>
          </a:lstStyle>
          <a:p>
            <a:fld id="{86CB4B4D-7CA3-9044-876B-883B54F8677D}" type="slidenum">
              <a:t>‹#›</a:t>
            </a:fld>
            <a:endParaRPr dirty="0"/>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1.6 - Subtitle &amp; 2 Pictures">
    <p:spTree>
      <p:nvGrpSpPr>
        <p:cNvPr id="1" name=""/>
        <p:cNvGrpSpPr/>
        <p:nvPr/>
      </p:nvGrpSpPr>
      <p:grpSpPr>
        <a:xfrm>
          <a:off x="0" y="0"/>
          <a:ext cx="0" cy="0"/>
          <a:chOff x="0" y="0"/>
          <a:chExt cx="0" cy="0"/>
        </a:xfrm>
      </p:grpSpPr>
      <p:sp>
        <p:nvSpPr>
          <p:cNvPr id="289" name="Shape 57"/>
          <p:cNvSpPr/>
          <p:nvPr/>
        </p:nvSpPr>
        <p:spPr>
          <a:xfrm rot="16200000">
            <a:off x="15498232" y="5075767"/>
            <a:ext cx="8898468" cy="4334935"/>
          </a:xfrm>
          <a:prstGeom prst="rect">
            <a:avLst/>
          </a:prstGeom>
          <a:solidFill>
            <a:srgbClr val="012F60"/>
          </a:solidFill>
          <a:ln w="19050">
            <a:solidFill>
              <a:srgbClr val="666666"/>
            </a:solidFill>
          </a:ln>
        </p:spPr>
        <p:txBody>
          <a:bodyPr lIns="45718" tIns="45718" rIns="45718" bIns="45718" anchor="ctr"/>
          <a:lstStyle/>
          <a:p>
            <a:pPr algn="l" defTabSz="2438430">
              <a:defRPr sz="3700">
                <a:solidFill>
                  <a:srgbClr val="012F60"/>
                </a:solidFill>
                <a:latin typeface="Arial"/>
                <a:ea typeface="Arial"/>
                <a:cs typeface="Arial"/>
                <a:sym typeface="Arial"/>
              </a:defRPr>
            </a:pPr>
            <a:endParaRPr dirty="0"/>
          </a:p>
        </p:txBody>
      </p:sp>
      <p:sp>
        <p:nvSpPr>
          <p:cNvPr id="290" name="Shape 58"/>
          <p:cNvSpPr/>
          <p:nvPr/>
        </p:nvSpPr>
        <p:spPr>
          <a:xfrm flipH="1">
            <a:off x="18228732" y="7506969"/>
            <a:ext cx="3403602" cy="2"/>
          </a:xfrm>
          <a:prstGeom prst="line">
            <a:avLst/>
          </a:prstGeom>
          <a:ln w="19050">
            <a:solidFill>
              <a:srgbClr val="FFFFFF"/>
            </a:solidFill>
          </a:ln>
        </p:spPr>
        <p:txBody>
          <a:bodyPr lIns="45718" tIns="45718" rIns="45718" bIns="45718"/>
          <a:lstStyle/>
          <a:p>
            <a:endParaRPr dirty="0"/>
          </a:p>
        </p:txBody>
      </p:sp>
      <p:sp>
        <p:nvSpPr>
          <p:cNvPr id="291" name="Shape 59"/>
          <p:cNvSpPr txBox="1"/>
          <p:nvPr/>
        </p:nvSpPr>
        <p:spPr>
          <a:xfrm>
            <a:off x="266701" y="12998067"/>
            <a:ext cx="7564967" cy="855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nchor="ctr">
            <a:spAutoFit/>
          </a:bodyPr>
          <a:lstStyle>
            <a:lvl1pPr algn="l" defTabSz="2438430">
              <a:defRPr sz="2400">
                <a:solidFill>
                  <a:srgbClr val="666666"/>
                </a:solidFill>
                <a:latin typeface="Roboto"/>
                <a:ea typeface="Roboto"/>
                <a:cs typeface="Roboto"/>
                <a:sym typeface="Roboto"/>
              </a:defRPr>
            </a:lvl1pPr>
          </a:lstStyle>
          <a:p>
            <a:r>
              <a:rPr dirty="0"/>
              <a:t>Whirlpool Corporation - Confidential</a:t>
            </a:r>
          </a:p>
        </p:txBody>
      </p:sp>
      <p:sp>
        <p:nvSpPr>
          <p:cNvPr id="292" name="Shape 60"/>
          <p:cNvSpPr txBox="1"/>
          <p:nvPr/>
        </p:nvSpPr>
        <p:spPr>
          <a:xfrm>
            <a:off x="266701" y="12998067"/>
            <a:ext cx="7564967" cy="855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nchor="ctr">
            <a:spAutoFit/>
          </a:bodyPr>
          <a:lstStyle>
            <a:lvl1pPr algn="l" defTabSz="2438430">
              <a:defRPr sz="2400">
                <a:solidFill>
                  <a:srgbClr val="FFFFFF"/>
                </a:solidFill>
                <a:latin typeface="Roboto"/>
                <a:ea typeface="Roboto"/>
                <a:cs typeface="Roboto"/>
                <a:sym typeface="Roboto"/>
              </a:defRPr>
            </a:lvl1pPr>
          </a:lstStyle>
          <a:p>
            <a:r>
              <a:rPr dirty="0"/>
              <a:t>Whirlpool Corporation - Confidential</a:t>
            </a:r>
          </a:p>
        </p:txBody>
      </p:sp>
      <p:sp>
        <p:nvSpPr>
          <p:cNvPr id="293" name="Shape 61"/>
          <p:cNvSpPr txBox="1"/>
          <p:nvPr/>
        </p:nvSpPr>
        <p:spPr>
          <a:xfrm>
            <a:off x="266701" y="12998067"/>
            <a:ext cx="7564967" cy="855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nchor="ctr">
            <a:spAutoFit/>
          </a:bodyPr>
          <a:lstStyle>
            <a:lvl1pPr algn="l" defTabSz="2438430">
              <a:defRPr sz="2400">
                <a:solidFill>
                  <a:srgbClr val="666666"/>
                </a:solidFill>
                <a:latin typeface="Roboto"/>
                <a:ea typeface="Roboto"/>
                <a:cs typeface="Roboto"/>
                <a:sym typeface="Roboto"/>
              </a:defRPr>
            </a:lvl1pPr>
          </a:lstStyle>
          <a:p>
            <a:r>
              <a:rPr dirty="0"/>
              <a:t>Whirlpool Corporation - Confidential</a:t>
            </a:r>
          </a:p>
        </p:txBody>
      </p:sp>
      <p:sp>
        <p:nvSpPr>
          <p:cNvPr id="294" name="Shape 62"/>
          <p:cNvSpPr/>
          <p:nvPr/>
        </p:nvSpPr>
        <p:spPr>
          <a:xfrm rot="16200000">
            <a:off x="10860616" y="5073651"/>
            <a:ext cx="8898468" cy="4339169"/>
          </a:xfrm>
          <a:prstGeom prst="rect">
            <a:avLst/>
          </a:prstGeom>
          <a:solidFill>
            <a:srgbClr val="012F60"/>
          </a:solidFill>
          <a:ln w="19050">
            <a:solidFill>
              <a:srgbClr val="666666"/>
            </a:solidFill>
          </a:ln>
        </p:spPr>
        <p:txBody>
          <a:bodyPr lIns="45718" tIns="45718" rIns="45718" bIns="45718" anchor="ctr"/>
          <a:lstStyle/>
          <a:p>
            <a:pPr algn="l" defTabSz="2438430">
              <a:defRPr sz="3700">
                <a:solidFill>
                  <a:srgbClr val="012F60"/>
                </a:solidFill>
                <a:latin typeface="Arial"/>
                <a:ea typeface="Arial"/>
                <a:cs typeface="Arial"/>
                <a:sym typeface="Arial"/>
              </a:defRPr>
            </a:pPr>
            <a:endParaRPr dirty="0"/>
          </a:p>
        </p:txBody>
      </p:sp>
      <p:sp>
        <p:nvSpPr>
          <p:cNvPr id="295" name="Shape 63"/>
          <p:cNvSpPr/>
          <p:nvPr/>
        </p:nvSpPr>
        <p:spPr>
          <a:xfrm flipH="1">
            <a:off x="13652501" y="7506969"/>
            <a:ext cx="3403602" cy="2"/>
          </a:xfrm>
          <a:prstGeom prst="line">
            <a:avLst/>
          </a:prstGeom>
          <a:ln w="19050">
            <a:solidFill>
              <a:srgbClr val="FFFFFF"/>
            </a:solidFill>
          </a:ln>
        </p:spPr>
        <p:txBody>
          <a:bodyPr lIns="45718" tIns="45718" rIns="45718" bIns="45718"/>
          <a:lstStyle/>
          <a:p>
            <a:endParaRPr dirty="0"/>
          </a:p>
        </p:txBody>
      </p:sp>
      <p:sp>
        <p:nvSpPr>
          <p:cNvPr id="296" name="Shape 69"/>
          <p:cNvSpPr txBox="1"/>
          <p:nvPr/>
        </p:nvSpPr>
        <p:spPr>
          <a:xfrm>
            <a:off x="18491200" y="4144434"/>
            <a:ext cx="2743200" cy="1935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spAutoFit/>
          </a:bodyPr>
          <a:lstStyle>
            <a:lvl1pPr defTabSz="2438430">
              <a:defRPr sz="3200">
                <a:solidFill>
                  <a:srgbClr val="FFFFFF"/>
                </a:solidFill>
                <a:latin typeface="Roboto"/>
                <a:ea typeface="Roboto"/>
                <a:cs typeface="Roboto"/>
                <a:sym typeface="Roboto"/>
              </a:defRPr>
            </a:lvl1pPr>
          </a:lstStyle>
          <a:p>
            <a:r>
              <a:rPr dirty="0"/>
              <a:t>INSERT PHOTO HERE</a:t>
            </a:r>
          </a:p>
        </p:txBody>
      </p:sp>
      <p:sp>
        <p:nvSpPr>
          <p:cNvPr id="297" name="Shape 72"/>
          <p:cNvSpPr txBox="1"/>
          <p:nvPr/>
        </p:nvSpPr>
        <p:spPr>
          <a:xfrm>
            <a:off x="14016567" y="4144434"/>
            <a:ext cx="2743202" cy="1935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spAutoFit/>
          </a:bodyPr>
          <a:lstStyle>
            <a:lvl1pPr defTabSz="2438430">
              <a:defRPr sz="3200">
                <a:solidFill>
                  <a:srgbClr val="FFFFFF"/>
                </a:solidFill>
                <a:latin typeface="Roboto"/>
                <a:ea typeface="Roboto"/>
                <a:cs typeface="Roboto"/>
                <a:sym typeface="Roboto"/>
              </a:defRPr>
            </a:lvl1pPr>
          </a:lstStyle>
          <a:p>
            <a:r>
              <a:rPr dirty="0"/>
              <a:t>INSERT PHOTO HERE</a:t>
            </a:r>
          </a:p>
        </p:txBody>
      </p:sp>
      <p:pic>
        <p:nvPicPr>
          <p:cNvPr id="298" name="Shape 73" descr="Shape 7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938067" y="368302"/>
            <a:ext cx="2891370" cy="960965"/>
          </a:xfrm>
          <a:prstGeom prst="rect">
            <a:avLst/>
          </a:prstGeom>
          <a:ln w="12700">
            <a:miter lim="400000"/>
          </a:ln>
        </p:spPr>
      </p:pic>
      <p:sp>
        <p:nvSpPr>
          <p:cNvPr id="299" name="Shape 74"/>
          <p:cNvSpPr/>
          <p:nvPr/>
        </p:nvSpPr>
        <p:spPr>
          <a:xfrm>
            <a:off x="668868" y="491067"/>
            <a:ext cx="19807769" cy="2"/>
          </a:xfrm>
          <a:prstGeom prst="line">
            <a:avLst/>
          </a:prstGeom>
          <a:ln w="19050">
            <a:solidFill>
              <a:srgbClr val="012F60"/>
            </a:solidFill>
          </a:ln>
        </p:spPr>
        <p:txBody>
          <a:bodyPr lIns="45718" tIns="45718" rIns="45718" bIns="45718"/>
          <a:lstStyle/>
          <a:p>
            <a:endParaRPr dirty="0"/>
          </a:p>
        </p:txBody>
      </p:sp>
      <p:sp>
        <p:nvSpPr>
          <p:cNvPr id="300" name="Title Text"/>
          <p:cNvSpPr txBox="1">
            <a:spLocks noGrp="1"/>
          </p:cNvSpPr>
          <p:nvPr>
            <p:ph type="title"/>
          </p:nvPr>
        </p:nvSpPr>
        <p:spPr>
          <a:xfrm>
            <a:off x="2089849" y="4145667"/>
            <a:ext cx="10126403" cy="2413602"/>
          </a:xfrm>
          <a:prstGeom prst="rect">
            <a:avLst/>
          </a:prstGeom>
        </p:spPr>
        <p:txBody>
          <a:bodyPr lIns="91423" tIns="91423" rIns="91423" bIns="91423" anchor="ctr"/>
          <a:lstStyle>
            <a:lvl1pPr algn="r" defTabSz="914400">
              <a:defRPr sz="3700" b="1">
                <a:latin typeface="Roboto"/>
                <a:ea typeface="Roboto"/>
                <a:cs typeface="Roboto"/>
                <a:sym typeface="Roboto"/>
              </a:defRPr>
            </a:lvl1pPr>
          </a:lstStyle>
          <a:p>
            <a:r>
              <a:t>Title Text</a:t>
            </a:r>
          </a:p>
        </p:txBody>
      </p:sp>
      <p:sp>
        <p:nvSpPr>
          <p:cNvPr id="301" name="Body Level One…"/>
          <p:cNvSpPr txBox="1">
            <a:spLocks noGrp="1"/>
          </p:cNvSpPr>
          <p:nvPr>
            <p:ph type="body" sz="quarter" idx="1"/>
          </p:nvPr>
        </p:nvSpPr>
        <p:spPr>
          <a:xfrm>
            <a:off x="1867593" y="6713332"/>
            <a:ext cx="10348803" cy="2079202"/>
          </a:xfrm>
          <a:prstGeom prst="rect">
            <a:avLst/>
          </a:prstGeom>
        </p:spPr>
        <p:txBody>
          <a:bodyPr lIns="91423" tIns="91423" rIns="91423" bIns="91423" anchor="ctr"/>
          <a:lstStyle>
            <a:lvl1pPr marL="0" indent="0" algn="r" defTabSz="914400">
              <a:spcBef>
                <a:spcPts val="1600"/>
              </a:spcBef>
              <a:buSzTx/>
              <a:buFontTx/>
              <a:buNone/>
              <a:defRPr sz="4800">
                <a:solidFill>
                  <a:srgbClr val="666666"/>
                </a:solidFill>
                <a:latin typeface="Arial"/>
                <a:ea typeface="Arial"/>
                <a:cs typeface="Arial"/>
                <a:sym typeface="Arial"/>
              </a:defRPr>
            </a:lvl1pPr>
            <a:lvl2pPr marL="0" indent="0" algn="r" defTabSz="914400">
              <a:spcBef>
                <a:spcPts val="1600"/>
              </a:spcBef>
              <a:buSzTx/>
              <a:buFontTx/>
              <a:buNone/>
              <a:defRPr sz="4800">
                <a:solidFill>
                  <a:srgbClr val="666666"/>
                </a:solidFill>
                <a:latin typeface="Arial"/>
                <a:ea typeface="Arial"/>
                <a:cs typeface="Arial"/>
                <a:sym typeface="Arial"/>
              </a:defRPr>
            </a:lvl2pPr>
            <a:lvl3pPr marL="0" indent="0" algn="r" defTabSz="914400">
              <a:spcBef>
                <a:spcPts val="1600"/>
              </a:spcBef>
              <a:buSzTx/>
              <a:buFontTx/>
              <a:buNone/>
              <a:defRPr sz="4800">
                <a:solidFill>
                  <a:srgbClr val="666666"/>
                </a:solidFill>
                <a:latin typeface="Arial"/>
                <a:ea typeface="Arial"/>
                <a:cs typeface="Arial"/>
                <a:sym typeface="Arial"/>
              </a:defRPr>
            </a:lvl3pPr>
            <a:lvl4pPr marL="0" indent="0" algn="r" defTabSz="914400">
              <a:spcBef>
                <a:spcPts val="1600"/>
              </a:spcBef>
              <a:buSzTx/>
              <a:buFontTx/>
              <a:buNone/>
              <a:defRPr sz="4800">
                <a:solidFill>
                  <a:srgbClr val="666666"/>
                </a:solidFill>
                <a:latin typeface="Arial"/>
                <a:ea typeface="Arial"/>
                <a:cs typeface="Arial"/>
                <a:sym typeface="Arial"/>
              </a:defRPr>
            </a:lvl4pPr>
            <a:lvl5pPr marL="0" indent="0" algn="r" defTabSz="914400">
              <a:spcBef>
                <a:spcPts val="1600"/>
              </a:spcBef>
              <a:buSzTx/>
              <a:buFontTx/>
              <a:buNone/>
              <a:defRPr sz="4800">
                <a:solidFill>
                  <a:srgbClr val="6666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2" name="Slide Number"/>
          <p:cNvSpPr txBox="1">
            <a:spLocks noGrp="1"/>
          </p:cNvSpPr>
          <p:nvPr>
            <p:ph type="sldNum" sz="quarter" idx="2"/>
          </p:nvPr>
        </p:nvSpPr>
        <p:spPr>
          <a:xfrm>
            <a:off x="23747822" y="13163895"/>
            <a:ext cx="534579" cy="528478"/>
          </a:xfrm>
          <a:prstGeom prst="rect">
            <a:avLst/>
          </a:prstGeom>
        </p:spPr>
        <p:txBody>
          <a:bodyPr lIns="91423" tIns="91423" rIns="91423" bIns="91423" anchor="ctr"/>
          <a:lstStyle>
            <a:lvl1pPr algn="r">
              <a:defRPr>
                <a:solidFill>
                  <a:srgbClr val="666666"/>
                </a:solidFill>
                <a:latin typeface="Arial"/>
                <a:ea typeface="Arial"/>
                <a:cs typeface="Arial"/>
                <a:sym typeface="Arial"/>
              </a:defRPr>
            </a:lvl1pPr>
          </a:lstStyle>
          <a:p>
            <a:fld id="{86CB4B4D-7CA3-9044-876B-883B54F8677D}" type="slidenum">
              <a:t>‹#›</a:t>
            </a:fld>
            <a:endParaRPr dirty="0"/>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1.7 - Subtitle &amp; 3 Pictures">
    <p:spTree>
      <p:nvGrpSpPr>
        <p:cNvPr id="1" name=""/>
        <p:cNvGrpSpPr/>
        <p:nvPr/>
      </p:nvGrpSpPr>
      <p:grpSpPr>
        <a:xfrm>
          <a:off x="0" y="0"/>
          <a:ext cx="0" cy="0"/>
          <a:chOff x="0" y="0"/>
          <a:chExt cx="0" cy="0"/>
        </a:xfrm>
      </p:grpSpPr>
      <p:sp>
        <p:nvSpPr>
          <p:cNvPr id="309" name="Shape 76"/>
          <p:cNvSpPr/>
          <p:nvPr/>
        </p:nvSpPr>
        <p:spPr>
          <a:xfrm rot="16200000">
            <a:off x="15460135" y="5113867"/>
            <a:ext cx="8898468" cy="4258735"/>
          </a:xfrm>
          <a:prstGeom prst="rect">
            <a:avLst/>
          </a:prstGeom>
          <a:solidFill>
            <a:srgbClr val="012F60"/>
          </a:solidFill>
          <a:ln w="19050">
            <a:solidFill>
              <a:srgbClr val="666666"/>
            </a:solidFill>
          </a:ln>
        </p:spPr>
        <p:txBody>
          <a:bodyPr lIns="45718" tIns="45718" rIns="45718" bIns="45718" anchor="ctr"/>
          <a:lstStyle/>
          <a:p>
            <a:pPr algn="l" defTabSz="2438430">
              <a:defRPr sz="3700">
                <a:solidFill>
                  <a:srgbClr val="012F60"/>
                </a:solidFill>
                <a:latin typeface="Arial"/>
                <a:ea typeface="Arial"/>
                <a:cs typeface="Arial"/>
                <a:sym typeface="Arial"/>
              </a:defRPr>
            </a:pPr>
            <a:endParaRPr dirty="0"/>
          </a:p>
        </p:txBody>
      </p:sp>
      <p:sp>
        <p:nvSpPr>
          <p:cNvPr id="310" name="Shape 77"/>
          <p:cNvSpPr/>
          <p:nvPr/>
        </p:nvSpPr>
        <p:spPr>
          <a:xfrm flipH="1">
            <a:off x="18228732" y="7549304"/>
            <a:ext cx="3403602" cy="2"/>
          </a:xfrm>
          <a:prstGeom prst="line">
            <a:avLst/>
          </a:prstGeom>
          <a:ln w="19050">
            <a:solidFill>
              <a:srgbClr val="FFFFFF"/>
            </a:solidFill>
          </a:ln>
        </p:spPr>
        <p:txBody>
          <a:bodyPr lIns="45718" tIns="45718" rIns="45718" bIns="45718"/>
          <a:lstStyle/>
          <a:p>
            <a:endParaRPr dirty="0"/>
          </a:p>
        </p:txBody>
      </p:sp>
      <p:sp>
        <p:nvSpPr>
          <p:cNvPr id="311" name="Shape 78"/>
          <p:cNvSpPr txBox="1"/>
          <p:nvPr/>
        </p:nvSpPr>
        <p:spPr>
          <a:xfrm>
            <a:off x="266701" y="12998067"/>
            <a:ext cx="7564967" cy="855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nchor="ctr">
            <a:spAutoFit/>
          </a:bodyPr>
          <a:lstStyle>
            <a:lvl1pPr algn="l" defTabSz="2438430">
              <a:defRPr sz="2400">
                <a:solidFill>
                  <a:srgbClr val="666666"/>
                </a:solidFill>
                <a:latin typeface="Roboto"/>
                <a:ea typeface="Roboto"/>
                <a:cs typeface="Roboto"/>
                <a:sym typeface="Roboto"/>
              </a:defRPr>
            </a:lvl1pPr>
          </a:lstStyle>
          <a:p>
            <a:r>
              <a:rPr dirty="0"/>
              <a:t>Whirlpool Corporation - Confidential</a:t>
            </a:r>
          </a:p>
        </p:txBody>
      </p:sp>
      <p:sp>
        <p:nvSpPr>
          <p:cNvPr id="312" name="Shape 79"/>
          <p:cNvSpPr txBox="1"/>
          <p:nvPr/>
        </p:nvSpPr>
        <p:spPr>
          <a:xfrm>
            <a:off x="266701" y="12998067"/>
            <a:ext cx="7564967" cy="855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nchor="ctr">
            <a:spAutoFit/>
          </a:bodyPr>
          <a:lstStyle>
            <a:lvl1pPr algn="l" defTabSz="2438430">
              <a:defRPr sz="2400">
                <a:solidFill>
                  <a:srgbClr val="FFFFFF"/>
                </a:solidFill>
                <a:latin typeface="Roboto"/>
                <a:ea typeface="Roboto"/>
                <a:cs typeface="Roboto"/>
                <a:sym typeface="Roboto"/>
              </a:defRPr>
            </a:lvl1pPr>
          </a:lstStyle>
          <a:p>
            <a:r>
              <a:rPr dirty="0"/>
              <a:t>Whirlpool Corporation - Confidential</a:t>
            </a:r>
          </a:p>
        </p:txBody>
      </p:sp>
      <p:sp>
        <p:nvSpPr>
          <p:cNvPr id="313" name="Shape 80"/>
          <p:cNvSpPr txBox="1"/>
          <p:nvPr/>
        </p:nvSpPr>
        <p:spPr>
          <a:xfrm>
            <a:off x="266701" y="12998067"/>
            <a:ext cx="7564967" cy="855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nchor="ctr">
            <a:spAutoFit/>
          </a:bodyPr>
          <a:lstStyle>
            <a:lvl1pPr algn="l" defTabSz="2438430">
              <a:defRPr sz="2400">
                <a:solidFill>
                  <a:srgbClr val="666666"/>
                </a:solidFill>
                <a:latin typeface="Roboto"/>
                <a:ea typeface="Roboto"/>
                <a:cs typeface="Roboto"/>
                <a:sym typeface="Roboto"/>
              </a:defRPr>
            </a:lvl1pPr>
          </a:lstStyle>
          <a:p>
            <a:r>
              <a:rPr dirty="0"/>
              <a:t>Whirlpool Corporation - Confidential</a:t>
            </a:r>
          </a:p>
        </p:txBody>
      </p:sp>
      <p:sp>
        <p:nvSpPr>
          <p:cNvPr id="314" name="Shape 81"/>
          <p:cNvSpPr/>
          <p:nvPr/>
        </p:nvSpPr>
        <p:spPr>
          <a:xfrm rot="16200000">
            <a:off x="10960103" y="5113867"/>
            <a:ext cx="8898468" cy="4258735"/>
          </a:xfrm>
          <a:prstGeom prst="rect">
            <a:avLst/>
          </a:prstGeom>
          <a:solidFill>
            <a:srgbClr val="012F60"/>
          </a:solidFill>
          <a:ln w="19050">
            <a:solidFill>
              <a:srgbClr val="666666"/>
            </a:solidFill>
          </a:ln>
        </p:spPr>
        <p:txBody>
          <a:bodyPr lIns="45718" tIns="45718" rIns="45718" bIns="45718" anchor="ctr"/>
          <a:lstStyle/>
          <a:p>
            <a:pPr algn="l" defTabSz="2438430">
              <a:defRPr sz="3700">
                <a:solidFill>
                  <a:srgbClr val="012F60"/>
                </a:solidFill>
                <a:latin typeface="Arial"/>
                <a:ea typeface="Arial"/>
                <a:cs typeface="Arial"/>
                <a:sym typeface="Arial"/>
              </a:defRPr>
            </a:pPr>
            <a:endParaRPr dirty="0"/>
          </a:p>
        </p:txBody>
      </p:sp>
      <p:sp>
        <p:nvSpPr>
          <p:cNvPr id="315" name="Shape 82"/>
          <p:cNvSpPr/>
          <p:nvPr/>
        </p:nvSpPr>
        <p:spPr>
          <a:xfrm flipH="1">
            <a:off x="13754101" y="7549304"/>
            <a:ext cx="3399367" cy="2"/>
          </a:xfrm>
          <a:prstGeom prst="line">
            <a:avLst/>
          </a:prstGeom>
          <a:ln w="19050">
            <a:solidFill>
              <a:srgbClr val="FFFFFF"/>
            </a:solidFill>
          </a:ln>
        </p:spPr>
        <p:txBody>
          <a:bodyPr lIns="45718" tIns="45718" rIns="45718" bIns="45718"/>
          <a:lstStyle/>
          <a:p>
            <a:endParaRPr dirty="0"/>
          </a:p>
        </p:txBody>
      </p:sp>
      <p:sp>
        <p:nvSpPr>
          <p:cNvPr id="316" name="Shape 83"/>
          <p:cNvSpPr/>
          <p:nvPr/>
        </p:nvSpPr>
        <p:spPr>
          <a:xfrm rot="16200000">
            <a:off x="6430436" y="5105401"/>
            <a:ext cx="8898468" cy="4275669"/>
          </a:xfrm>
          <a:prstGeom prst="rect">
            <a:avLst/>
          </a:prstGeom>
          <a:solidFill>
            <a:srgbClr val="012F60"/>
          </a:solidFill>
          <a:ln w="19050">
            <a:solidFill>
              <a:srgbClr val="666666"/>
            </a:solidFill>
          </a:ln>
        </p:spPr>
        <p:txBody>
          <a:bodyPr lIns="45718" tIns="45718" rIns="45718" bIns="45718" anchor="ctr"/>
          <a:lstStyle/>
          <a:p>
            <a:pPr algn="l" defTabSz="2438430">
              <a:defRPr sz="3700">
                <a:solidFill>
                  <a:srgbClr val="012F60"/>
                </a:solidFill>
                <a:latin typeface="Arial"/>
                <a:ea typeface="Arial"/>
                <a:cs typeface="Arial"/>
                <a:sym typeface="Arial"/>
              </a:defRPr>
            </a:pPr>
            <a:endParaRPr dirty="0"/>
          </a:p>
        </p:txBody>
      </p:sp>
      <p:sp>
        <p:nvSpPr>
          <p:cNvPr id="317" name="Shape 84"/>
          <p:cNvSpPr/>
          <p:nvPr/>
        </p:nvSpPr>
        <p:spPr>
          <a:xfrm flipH="1">
            <a:off x="9177866" y="7549304"/>
            <a:ext cx="3403602" cy="2"/>
          </a:xfrm>
          <a:prstGeom prst="line">
            <a:avLst/>
          </a:prstGeom>
          <a:ln w="19050">
            <a:solidFill>
              <a:srgbClr val="FFFFFF"/>
            </a:solidFill>
          </a:ln>
        </p:spPr>
        <p:txBody>
          <a:bodyPr lIns="45718" tIns="45718" rIns="45718" bIns="45718"/>
          <a:lstStyle/>
          <a:p>
            <a:endParaRPr dirty="0"/>
          </a:p>
        </p:txBody>
      </p:sp>
      <p:sp>
        <p:nvSpPr>
          <p:cNvPr id="318" name="Shape 90"/>
          <p:cNvSpPr txBox="1"/>
          <p:nvPr/>
        </p:nvSpPr>
        <p:spPr>
          <a:xfrm>
            <a:off x="18558932" y="4008968"/>
            <a:ext cx="2743202" cy="1935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spAutoFit/>
          </a:bodyPr>
          <a:lstStyle>
            <a:lvl1pPr defTabSz="2438430">
              <a:defRPr sz="3200">
                <a:solidFill>
                  <a:srgbClr val="FFFFFF"/>
                </a:solidFill>
                <a:latin typeface="Roboto"/>
                <a:ea typeface="Roboto"/>
                <a:cs typeface="Roboto"/>
                <a:sym typeface="Roboto"/>
              </a:defRPr>
            </a:lvl1pPr>
          </a:lstStyle>
          <a:p>
            <a:r>
              <a:rPr dirty="0"/>
              <a:t>INSERT PHOTO HERE</a:t>
            </a:r>
          </a:p>
        </p:txBody>
      </p:sp>
      <p:sp>
        <p:nvSpPr>
          <p:cNvPr id="319" name="Shape 93"/>
          <p:cNvSpPr txBox="1"/>
          <p:nvPr/>
        </p:nvSpPr>
        <p:spPr>
          <a:xfrm>
            <a:off x="14118167" y="4008968"/>
            <a:ext cx="2743202" cy="1935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spAutoFit/>
          </a:bodyPr>
          <a:lstStyle>
            <a:lvl1pPr defTabSz="2438430">
              <a:defRPr sz="3200">
                <a:solidFill>
                  <a:srgbClr val="FFFFFF"/>
                </a:solidFill>
                <a:latin typeface="Roboto"/>
                <a:ea typeface="Roboto"/>
                <a:cs typeface="Roboto"/>
                <a:sym typeface="Roboto"/>
              </a:defRPr>
            </a:lvl1pPr>
          </a:lstStyle>
          <a:p>
            <a:r>
              <a:rPr dirty="0"/>
              <a:t>INSERT PHOTO HERE</a:t>
            </a:r>
          </a:p>
        </p:txBody>
      </p:sp>
      <p:sp>
        <p:nvSpPr>
          <p:cNvPr id="320" name="Shape 96"/>
          <p:cNvSpPr txBox="1"/>
          <p:nvPr/>
        </p:nvSpPr>
        <p:spPr>
          <a:xfrm>
            <a:off x="9541933" y="4008968"/>
            <a:ext cx="2743202" cy="1935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spAutoFit/>
          </a:bodyPr>
          <a:lstStyle>
            <a:lvl1pPr defTabSz="2438430">
              <a:defRPr sz="3200">
                <a:solidFill>
                  <a:srgbClr val="FFFFFF"/>
                </a:solidFill>
                <a:latin typeface="Roboto"/>
                <a:ea typeface="Roboto"/>
                <a:cs typeface="Roboto"/>
                <a:sym typeface="Roboto"/>
              </a:defRPr>
            </a:lvl1pPr>
          </a:lstStyle>
          <a:p>
            <a:r>
              <a:rPr dirty="0"/>
              <a:t>INSERT PHOTO HERE</a:t>
            </a:r>
          </a:p>
        </p:txBody>
      </p:sp>
      <p:pic>
        <p:nvPicPr>
          <p:cNvPr id="321" name="Shape 97" descr="Shape 9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938067" y="368302"/>
            <a:ext cx="2891370" cy="960965"/>
          </a:xfrm>
          <a:prstGeom prst="rect">
            <a:avLst/>
          </a:prstGeom>
          <a:ln w="12700">
            <a:miter lim="400000"/>
          </a:ln>
        </p:spPr>
      </p:pic>
      <p:sp>
        <p:nvSpPr>
          <p:cNvPr id="322" name="Shape 98"/>
          <p:cNvSpPr/>
          <p:nvPr/>
        </p:nvSpPr>
        <p:spPr>
          <a:xfrm>
            <a:off x="668868" y="491067"/>
            <a:ext cx="19807769" cy="2"/>
          </a:xfrm>
          <a:prstGeom prst="line">
            <a:avLst/>
          </a:prstGeom>
          <a:ln w="19050">
            <a:solidFill>
              <a:srgbClr val="012F60"/>
            </a:solidFill>
          </a:ln>
        </p:spPr>
        <p:txBody>
          <a:bodyPr lIns="45718" tIns="45718" rIns="45718" bIns="45718"/>
          <a:lstStyle/>
          <a:p>
            <a:endParaRPr dirty="0"/>
          </a:p>
        </p:txBody>
      </p:sp>
      <p:sp>
        <p:nvSpPr>
          <p:cNvPr id="323" name="Title Text"/>
          <p:cNvSpPr txBox="1">
            <a:spLocks noGrp="1"/>
          </p:cNvSpPr>
          <p:nvPr>
            <p:ph type="title"/>
          </p:nvPr>
        </p:nvSpPr>
        <p:spPr>
          <a:xfrm>
            <a:off x="1611028" y="4145667"/>
            <a:ext cx="6212802" cy="2413602"/>
          </a:xfrm>
          <a:prstGeom prst="rect">
            <a:avLst/>
          </a:prstGeom>
        </p:spPr>
        <p:txBody>
          <a:bodyPr lIns="91423" tIns="91423" rIns="91423" bIns="91423" anchor="ctr"/>
          <a:lstStyle>
            <a:lvl1pPr algn="r" defTabSz="914400">
              <a:defRPr sz="6400" b="1">
                <a:latin typeface="Roboto"/>
                <a:ea typeface="Roboto"/>
                <a:cs typeface="Roboto"/>
                <a:sym typeface="Roboto"/>
              </a:defRPr>
            </a:lvl1pPr>
          </a:lstStyle>
          <a:p>
            <a:r>
              <a:t>Title Text</a:t>
            </a:r>
          </a:p>
        </p:txBody>
      </p:sp>
      <p:sp>
        <p:nvSpPr>
          <p:cNvPr id="324" name="Body Level One…"/>
          <p:cNvSpPr txBox="1">
            <a:spLocks noGrp="1"/>
          </p:cNvSpPr>
          <p:nvPr>
            <p:ph type="body" sz="quarter" idx="1"/>
          </p:nvPr>
        </p:nvSpPr>
        <p:spPr>
          <a:xfrm>
            <a:off x="814156" y="6541427"/>
            <a:ext cx="6989602" cy="2079202"/>
          </a:xfrm>
          <a:prstGeom prst="rect">
            <a:avLst/>
          </a:prstGeom>
        </p:spPr>
        <p:txBody>
          <a:bodyPr lIns="91423" tIns="91423" rIns="91423" bIns="91423" anchor="ctr"/>
          <a:lstStyle>
            <a:lvl1pPr marL="0" indent="0" algn="r" defTabSz="914400">
              <a:spcBef>
                <a:spcPts val="1600"/>
              </a:spcBef>
              <a:buSzTx/>
              <a:buFontTx/>
              <a:buNone/>
              <a:defRPr sz="3700">
                <a:solidFill>
                  <a:srgbClr val="666666"/>
                </a:solidFill>
                <a:latin typeface="Arial"/>
                <a:ea typeface="Arial"/>
                <a:cs typeface="Arial"/>
                <a:sym typeface="Arial"/>
              </a:defRPr>
            </a:lvl1pPr>
            <a:lvl2pPr marL="0" indent="0" algn="r" defTabSz="914400">
              <a:spcBef>
                <a:spcPts val="1600"/>
              </a:spcBef>
              <a:buSzTx/>
              <a:buFontTx/>
              <a:buNone/>
              <a:defRPr sz="3700">
                <a:solidFill>
                  <a:srgbClr val="666666"/>
                </a:solidFill>
                <a:latin typeface="Arial"/>
                <a:ea typeface="Arial"/>
                <a:cs typeface="Arial"/>
                <a:sym typeface="Arial"/>
              </a:defRPr>
            </a:lvl2pPr>
            <a:lvl3pPr marL="0" indent="0" algn="r" defTabSz="914400">
              <a:spcBef>
                <a:spcPts val="1600"/>
              </a:spcBef>
              <a:buSzTx/>
              <a:buFontTx/>
              <a:buNone/>
              <a:defRPr sz="3700">
                <a:solidFill>
                  <a:srgbClr val="666666"/>
                </a:solidFill>
                <a:latin typeface="Arial"/>
                <a:ea typeface="Arial"/>
                <a:cs typeface="Arial"/>
                <a:sym typeface="Arial"/>
              </a:defRPr>
            </a:lvl3pPr>
            <a:lvl4pPr marL="0" indent="0" algn="r" defTabSz="914400">
              <a:spcBef>
                <a:spcPts val="1600"/>
              </a:spcBef>
              <a:buSzTx/>
              <a:buFontTx/>
              <a:buNone/>
              <a:defRPr sz="3700">
                <a:solidFill>
                  <a:srgbClr val="666666"/>
                </a:solidFill>
                <a:latin typeface="Arial"/>
                <a:ea typeface="Arial"/>
                <a:cs typeface="Arial"/>
                <a:sym typeface="Arial"/>
              </a:defRPr>
            </a:lvl4pPr>
            <a:lvl5pPr marL="0" indent="0" algn="r" defTabSz="914400">
              <a:spcBef>
                <a:spcPts val="1600"/>
              </a:spcBef>
              <a:buSzTx/>
              <a:buFontTx/>
              <a:buNone/>
              <a:defRPr sz="3700">
                <a:solidFill>
                  <a:srgbClr val="6666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25" name="Slide Number"/>
          <p:cNvSpPr txBox="1">
            <a:spLocks noGrp="1"/>
          </p:cNvSpPr>
          <p:nvPr>
            <p:ph type="sldNum" sz="quarter" idx="2"/>
          </p:nvPr>
        </p:nvSpPr>
        <p:spPr>
          <a:xfrm>
            <a:off x="23747822" y="13163895"/>
            <a:ext cx="534579" cy="528478"/>
          </a:xfrm>
          <a:prstGeom prst="rect">
            <a:avLst/>
          </a:prstGeom>
        </p:spPr>
        <p:txBody>
          <a:bodyPr lIns="91423" tIns="91423" rIns="91423" bIns="91423" anchor="ctr"/>
          <a:lstStyle>
            <a:lvl1pPr algn="r">
              <a:defRPr>
                <a:solidFill>
                  <a:srgbClr val="666666"/>
                </a:solidFill>
                <a:latin typeface="Arial"/>
                <a:ea typeface="Arial"/>
                <a:cs typeface="Arial"/>
                <a:sym typeface="Arial"/>
              </a:defRPr>
            </a:lvl1pPr>
          </a:lstStyle>
          <a:p>
            <a:fld id="{86CB4B4D-7CA3-9044-876B-883B54F8677D}" type="slidenum">
              <a:t>‹#›</a:t>
            </a:fld>
            <a:endParaRPr dirty="0"/>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1.8 - Subtitle &amp; Picture">
    <p:spTree>
      <p:nvGrpSpPr>
        <p:cNvPr id="1" name=""/>
        <p:cNvGrpSpPr/>
        <p:nvPr/>
      </p:nvGrpSpPr>
      <p:grpSpPr>
        <a:xfrm>
          <a:off x="0" y="0"/>
          <a:ext cx="0" cy="0"/>
          <a:chOff x="0" y="0"/>
          <a:chExt cx="0" cy="0"/>
        </a:xfrm>
      </p:grpSpPr>
      <p:sp>
        <p:nvSpPr>
          <p:cNvPr id="332" name="Shape 100"/>
          <p:cNvSpPr/>
          <p:nvPr/>
        </p:nvSpPr>
        <p:spPr>
          <a:xfrm>
            <a:off x="1964267" y="3805768"/>
            <a:ext cx="20455468" cy="6104469"/>
          </a:xfrm>
          <a:prstGeom prst="rect">
            <a:avLst/>
          </a:prstGeom>
          <a:solidFill>
            <a:srgbClr val="012F60"/>
          </a:solidFill>
          <a:ln w="19050">
            <a:solidFill>
              <a:srgbClr val="666666"/>
            </a:solidFill>
          </a:ln>
        </p:spPr>
        <p:txBody>
          <a:bodyPr lIns="45718" tIns="45718" rIns="45718" bIns="45718" anchor="ctr"/>
          <a:lstStyle/>
          <a:p>
            <a:pPr algn="l" defTabSz="2438430">
              <a:defRPr sz="3700">
                <a:solidFill>
                  <a:srgbClr val="012F60"/>
                </a:solidFill>
                <a:latin typeface="Arial"/>
                <a:ea typeface="Arial"/>
                <a:cs typeface="Arial"/>
                <a:sym typeface="Arial"/>
              </a:defRPr>
            </a:pPr>
            <a:endParaRPr dirty="0"/>
          </a:p>
        </p:txBody>
      </p:sp>
      <p:sp>
        <p:nvSpPr>
          <p:cNvPr id="333" name="Shape 101"/>
          <p:cNvSpPr/>
          <p:nvPr/>
        </p:nvSpPr>
        <p:spPr>
          <a:xfrm>
            <a:off x="15464367" y="4262968"/>
            <a:ext cx="2" cy="5024967"/>
          </a:xfrm>
          <a:prstGeom prst="line">
            <a:avLst/>
          </a:prstGeom>
          <a:ln w="19050">
            <a:solidFill>
              <a:srgbClr val="FFFFFF"/>
            </a:solidFill>
          </a:ln>
        </p:spPr>
        <p:txBody>
          <a:bodyPr lIns="45718" tIns="45718" rIns="45718" bIns="45718"/>
          <a:lstStyle/>
          <a:p>
            <a:endParaRPr dirty="0"/>
          </a:p>
        </p:txBody>
      </p:sp>
      <p:sp>
        <p:nvSpPr>
          <p:cNvPr id="334" name="Shape 103"/>
          <p:cNvSpPr txBox="1"/>
          <p:nvPr/>
        </p:nvSpPr>
        <p:spPr>
          <a:xfrm>
            <a:off x="266701" y="12998067"/>
            <a:ext cx="7564967" cy="855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nchor="ctr">
            <a:spAutoFit/>
          </a:bodyPr>
          <a:lstStyle>
            <a:lvl1pPr algn="l" defTabSz="2438430">
              <a:defRPr sz="2400">
                <a:solidFill>
                  <a:srgbClr val="666666"/>
                </a:solidFill>
                <a:latin typeface="Roboto"/>
                <a:ea typeface="Roboto"/>
                <a:cs typeface="Roboto"/>
                <a:sym typeface="Roboto"/>
              </a:defRPr>
            </a:lvl1pPr>
          </a:lstStyle>
          <a:p>
            <a:r>
              <a:rPr dirty="0"/>
              <a:t>Whirlpool Corporation - Confidential</a:t>
            </a:r>
          </a:p>
        </p:txBody>
      </p:sp>
      <p:sp>
        <p:nvSpPr>
          <p:cNvPr id="335" name="Shape 104"/>
          <p:cNvSpPr txBox="1"/>
          <p:nvPr/>
        </p:nvSpPr>
        <p:spPr>
          <a:xfrm>
            <a:off x="266701" y="12998067"/>
            <a:ext cx="7564967" cy="855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nchor="ctr">
            <a:spAutoFit/>
          </a:bodyPr>
          <a:lstStyle>
            <a:lvl1pPr algn="l" defTabSz="2438430">
              <a:defRPr sz="2400">
                <a:solidFill>
                  <a:srgbClr val="FFFFFF"/>
                </a:solidFill>
                <a:latin typeface="Roboto"/>
                <a:ea typeface="Roboto"/>
                <a:cs typeface="Roboto"/>
                <a:sym typeface="Roboto"/>
              </a:defRPr>
            </a:lvl1pPr>
          </a:lstStyle>
          <a:p>
            <a:r>
              <a:rPr dirty="0"/>
              <a:t>Whirlpool Corporation - Confidential</a:t>
            </a:r>
          </a:p>
        </p:txBody>
      </p:sp>
      <p:sp>
        <p:nvSpPr>
          <p:cNvPr id="336" name="Shape 106"/>
          <p:cNvSpPr txBox="1"/>
          <p:nvPr/>
        </p:nvSpPr>
        <p:spPr>
          <a:xfrm>
            <a:off x="266701" y="12998067"/>
            <a:ext cx="7564967" cy="855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nchor="ctr">
            <a:spAutoFit/>
          </a:bodyPr>
          <a:lstStyle>
            <a:lvl1pPr algn="l" defTabSz="2438430">
              <a:defRPr sz="2400">
                <a:solidFill>
                  <a:srgbClr val="666666"/>
                </a:solidFill>
                <a:latin typeface="Roboto"/>
                <a:ea typeface="Roboto"/>
                <a:cs typeface="Roboto"/>
                <a:sym typeface="Roboto"/>
              </a:defRPr>
            </a:lvl1pPr>
          </a:lstStyle>
          <a:p>
            <a:r>
              <a:rPr dirty="0"/>
              <a:t>Whirlpool Corporation - Confidential</a:t>
            </a:r>
          </a:p>
        </p:txBody>
      </p:sp>
      <p:pic>
        <p:nvPicPr>
          <p:cNvPr id="337" name="Shape 108" descr="Shape 10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938067" y="368302"/>
            <a:ext cx="2891370" cy="960965"/>
          </a:xfrm>
          <a:prstGeom prst="rect">
            <a:avLst/>
          </a:prstGeom>
          <a:ln w="12700">
            <a:miter lim="400000"/>
          </a:ln>
        </p:spPr>
      </p:pic>
      <p:sp>
        <p:nvSpPr>
          <p:cNvPr id="338" name="Shape 109"/>
          <p:cNvSpPr/>
          <p:nvPr/>
        </p:nvSpPr>
        <p:spPr>
          <a:xfrm>
            <a:off x="668868" y="491067"/>
            <a:ext cx="19807769" cy="2"/>
          </a:xfrm>
          <a:prstGeom prst="line">
            <a:avLst/>
          </a:prstGeom>
          <a:ln w="19050">
            <a:solidFill>
              <a:srgbClr val="012F60"/>
            </a:solidFill>
          </a:ln>
        </p:spPr>
        <p:txBody>
          <a:bodyPr lIns="45718" tIns="45718" rIns="45718" bIns="45718"/>
          <a:lstStyle/>
          <a:p>
            <a:endParaRPr dirty="0"/>
          </a:p>
        </p:txBody>
      </p:sp>
      <p:sp>
        <p:nvSpPr>
          <p:cNvPr id="339" name="Body Level One…"/>
          <p:cNvSpPr txBox="1">
            <a:spLocks noGrp="1"/>
          </p:cNvSpPr>
          <p:nvPr>
            <p:ph type="body" sz="quarter" idx="1"/>
          </p:nvPr>
        </p:nvSpPr>
        <p:spPr>
          <a:xfrm>
            <a:off x="2462600" y="4262466"/>
            <a:ext cx="12577600" cy="5025602"/>
          </a:xfrm>
          <a:prstGeom prst="rect">
            <a:avLst/>
          </a:prstGeom>
        </p:spPr>
        <p:txBody>
          <a:bodyPr lIns="91423" tIns="91423" rIns="91423" bIns="91423"/>
          <a:lstStyle>
            <a:lvl1pPr marL="0" indent="0" defTabSz="914400">
              <a:spcBef>
                <a:spcPts val="1600"/>
              </a:spcBef>
              <a:buSzTx/>
              <a:buFontTx/>
              <a:buNone/>
              <a:defRPr sz="5300">
                <a:solidFill>
                  <a:srgbClr val="FFFFFF"/>
                </a:solidFill>
                <a:latin typeface="Arial"/>
                <a:ea typeface="Arial"/>
                <a:cs typeface="Arial"/>
                <a:sym typeface="Arial"/>
              </a:defRPr>
            </a:lvl1pPr>
            <a:lvl2pPr marL="0" indent="0" defTabSz="914400">
              <a:spcBef>
                <a:spcPts val="1600"/>
              </a:spcBef>
              <a:buSzTx/>
              <a:buFontTx/>
              <a:buNone/>
              <a:defRPr sz="5300">
                <a:solidFill>
                  <a:srgbClr val="FFFFFF"/>
                </a:solidFill>
                <a:latin typeface="Arial"/>
                <a:ea typeface="Arial"/>
                <a:cs typeface="Arial"/>
                <a:sym typeface="Arial"/>
              </a:defRPr>
            </a:lvl2pPr>
            <a:lvl3pPr marL="0" indent="0" defTabSz="914400">
              <a:spcBef>
                <a:spcPts val="1600"/>
              </a:spcBef>
              <a:buSzTx/>
              <a:buFontTx/>
              <a:buNone/>
              <a:defRPr sz="5300">
                <a:solidFill>
                  <a:srgbClr val="FFFFFF"/>
                </a:solidFill>
                <a:latin typeface="Arial"/>
                <a:ea typeface="Arial"/>
                <a:cs typeface="Arial"/>
                <a:sym typeface="Arial"/>
              </a:defRPr>
            </a:lvl3pPr>
            <a:lvl4pPr marL="0" indent="0" defTabSz="914400">
              <a:spcBef>
                <a:spcPts val="1600"/>
              </a:spcBef>
              <a:buSzTx/>
              <a:buFontTx/>
              <a:buNone/>
              <a:defRPr sz="5300">
                <a:solidFill>
                  <a:srgbClr val="FFFFFF"/>
                </a:solidFill>
                <a:latin typeface="Arial"/>
                <a:ea typeface="Arial"/>
                <a:cs typeface="Arial"/>
                <a:sym typeface="Arial"/>
              </a:defRPr>
            </a:lvl4pPr>
            <a:lvl5pPr marL="0" indent="0" defTabSz="914400">
              <a:spcBef>
                <a:spcPts val="1600"/>
              </a:spcBef>
              <a:buSzTx/>
              <a:buFontTx/>
              <a:buNone/>
              <a:defRPr sz="5300">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40" name="Slide Number"/>
          <p:cNvSpPr txBox="1">
            <a:spLocks noGrp="1"/>
          </p:cNvSpPr>
          <p:nvPr>
            <p:ph type="sldNum" sz="quarter" idx="2"/>
          </p:nvPr>
        </p:nvSpPr>
        <p:spPr>
          <a:xfrm>
            <a:off x="23747822" y="13163895"/>
            <a:ext cx="534579" cy="528478"/>
          </a:xfrm>
          <a:prstGeom prst="rect">
            <a:avLst/>
          </a:prstGeom>
        </p:spPr>
        <p:txBody>
          <a:bodyPr lIns="91423" tIns="91423" rIns="91423" bIns="91423" anchor="ctr"/>
          <a:lstStyle>
            <a:lvl1pPr algn="r">
              <a:defRPr>
                <a:solidFill>
                  <a:srgbClr val="666666"/>
                </a:solidFill>
                <a:latin typeface="Arial"/>
                <a:ea typeface="Arial"/>
                <a:cs typeface="Arial"/>
                <a:sym typeface="Arial"/>
              </a:defRPr>
            </a:lvl1pPr>
          </a:lstStyle>
          <a:p>
            <a:fld id="{86CB4B4D-7CA3-9044-876B-883B54F8677D}" type="slidenum">
              <a:t>‹#›</a:t>
            </a:fld>
            <a:endParaRPr dirty="0"/>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Custom Layout 1">
    <p:spTree>
      <p:nvGrpSpPr>
        <p:cNvPr id="1" name=""/>
        <p:cNvGrpSpPr/>
        <p:nvPr/>
      </p:nvGrpSpPr>
      <p:grpSpPr>
        <a:xfrm>
          <a:off x="0" y="0"/>
          <a:ext cx="0" cy="0"/>
          <a:chOff x="0" y="0"/>
          <a:chExt cx="0" cy="0"/>
        </a:xfrm>
      </p:grpSpPr>
      <p:pic>
        <p:nvPicPr>
          <p:cNvPr id="347" name="Shape 111" descr="Shape 111"/>
          <p:cNvPicPr>
            <a:picLocks noChangeAspect="1"/>
          </p:cNvPicPr>
          <p:nvPr/>
        </p:nvPicPr>
        <p:blipFill>
          <a:blip r:embed="rId2">
            <a:extLst/>
          </a:blip>
          <a:stretch>
            <a:fillRect/>
          </a:stretch>
        </p:blipFill>
        <p:spPr>
          <a:xfrm>
            <a:off x="1028703" y="1494367"/>
            <a:ext cx="22326602" cy="5583767"/>
          </a:xfrm>
          <a:prstGeom prst="rect">
            <a:avLst/>
          </a:prstGeom>
          <a:ln w="12700">
            <a:miter lim="400000"/>
          </a:ln>
        </p:spPr>
      </p:pic>
      <p:pic>
        <p:nvPicPr>
          <p:cNvPr id="348" name="Shape 112" descr="Shape 112"/>
          <p:cNvPicPr>
            <a:picLocks noChangeAspect="1"/>
          </p:cNvPicPr>
          <p:nvPr/>
        </p:nvPicPr>
        <p:blipFill>
          <a:blip r:embed="rId3">
            <a:extLst/>
          </a:blip>
          <a:stretch>
            <a:fillRect/>
          </a:stretch>
        </p:blipFill>
        <p:spPr>
          <a:xfrm>
            <a:off x="546103" y="8644466"/>
            <a:ext cx="23291802" cy="4343403"/>
          </a:xfrm>
          <a:prstGeom prst="rect">
            <a:avLst/>
          </a:prstGeom>
          <a:ln w="12700">
            <a:miter lim="400000"/>
          </a:ln>
        </p:spPr>
      </p:pic>
      <p:sp>
        <p:nvSpPr>
          <p:cNvPr id="349" name="Slide Number"/>
          <p:cNvSpPr txBox="1">
            <a:spLocks noGrp="1"/>
          </p:cNvSpPr>
          <p:nvPr>
            <p:ph type="sldNum" sz="quarter" idx="2"/>
          </p:nvPr>
        </p:nvSpPr>
        <p:spPr>
          <a:xfrm>
            <a:off x="17263566" y="12712700"/>
            <a:ext cx="423268" cy="469900"/>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1.9 - Alternative Title">
    <p:spTree>
      <p:nvGrpSpPr>
        <p:cNvPr id="1" name=""/>
        <p:cNvGrpSpPr/>
        <p:nvPr/>
      </p:nvGrpSpPr>
      <p:grpSpPr>
        <a:xfrm>
          <a:off x="0" y="0"/>
          <a:ext cx="0" cy="0"/>
          <a:chOff x="0" y="0"/>
          <a:chExt cx="0" cy="0"/>
        </a:xfrm>
      </p:grpSpPr>
      <p:sp>
        <p:nvSpPr>
          <p:cNvPr id="356" name="Shape 116"/>
          <p:cNvSpPr/>
          <p:nvPr/>
        </p:nvSpPr>
        <p:spPr>
          <a:xfrm>
            <a:off x="745067" y="10905066"/>
            <a:ext cx="13296902" cy="2"/>
          </a:xfrm>
          <a:prstGeom prst="line">
            <a:avLst/>
          </a:prstGeom>
          <a:ln w="28575">
            <a:solidFill>
              <a:srgbClr val="012F60"/>
            </a:solidFill>
          </a:ln>
        </p:spPr>
        <p:txBody>
          <a:bodyPr lIns="45718" tIns="45718" rIns="45718" bIns="45718"/>
          <a:lstStyle/>
          <a:p>
            <a:endParaRPr dirty="0"/>
          </a:p>
        </p:txBody>
      </p:sp>
      <p:sp>
        <p:nvSpPr>
          <p:cNvPr id="357" name="Shape 117"/>
          <p:cNvSpPr txBox="1"/>
          <p:nvPr/>
        </p:nvSpPr>
        <p:spPr>
          <a:xfrm>
            <a:off x="266701" y="12998067"/>
            <a:ext cx="7564967" cy="855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nchor="ctr">
            <a:spAutoFit/>
          </a:bodyPr>
          <a:lstStyle>
            <a:lvl1pPr algn="l" defTabSz="2438430">
              <a:defRPr sz="2400">
                <a:solidFill>
                  <a:srgbClr val="666666"/>
                </a:solidFill>
                <a:latin typeface="Roboto"/>
                <a:ea typeface="Roboto"/>
                <a:cs typeface="Roboto"/>
                <a:sym typeface="Roboto"/>
              </a:defRPr>
            </a:lvl1pPr>
          </a:lstStyle>
          <a:p>
            <a:r>
              <a:rPr dirty="0"/>
              <a:t>Whirlpool Corporation - Confidential</a:t>
            </a:r>
          </a:p>
        </p:txBody>
      </p:sp>
      <p:pic>
        <p:nvPicPr>
          <p:cNvPr id="358" name="Shape 119" descr="Shape 11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938067" y="368302"/>
            <a:ext cx="2891370" cy="960965"/>
          </a:xfrm>
          <a:prstGeom prst="rect">
            <a:avLst/>
          </a:prstGeom>
          <a:ln w="12700">
            <a:miter lim="400000"/>
          </a:ln>
        </p:spPr>
      </p:pic>
      <p:sp>
        <p:nvSpPr>
          <p:cNvPr id="359" name="Shape 120"/>
          <p:cNvSpPr/>
          <p:nvPr/>
        </p:nvSpPr>
        <p:spPr>
          <a:xfrm>
            <a:off x="668868" y="491067"/>
            <a:ext cx="19807769" cy="2"/>
          </a:xfrm>
          <a:prstGeom prst="line">
            <a:avLst/>
          </a:prstGeom>
          <a:ln w="19050">
            <a:solidFill>
              <a:srgbClr val="012F60"/>
            </a:solidFill>
          </a:ln>
        </p:spPr>
        <p:txBody>
          <a:bodyPr lIns="45718" tIns="45718" rIns="45718" bIns="45718"/>
          <a:lstStyle/>
          <a:p>
            <a:endParaRPr dirty="0"/>
          </a:p>
        </p:txBody>
      </p:sp>
      <p:sp>
        <p:nvSpPr>
          <p:cNvPr id="360" name="Title Text"/>
          <p:cNvSpPr txBox="1">
            <a:spLocks noGrp="1"/>
          </p:cNvSpPr>
          <p:nvPr>
            <p:ph type="title"/>
          </p:nvPr>
        </p:nvSpPr>
        <p:spPr>
          <a:xfrm>
            <a:off x="501600" y="8914000"/>
            <a:ext cx="17012801" cy="2079202"/>
          </a:xfrm>
          <a:prstGeom prst="rect">
            <a:avLst/>
          </a:prstGeom>
        </p:spPr>
        <p:txBody>
          <a:bodyPr lIns="91423" tIns="91423" rIns="91423" bIns="91423" anchor="b"/>
          <a:lstStyle>
            <a:lvl1pPr algn="l" defTabSz="914400">
              <a:defRPr sz="6400" b="1">
                <a:latin typeface="Roboto"/>
                <a:ea typeface="Roboto"/>
                <a:cs typeface="Roboto"/>
                <a:sym typeface="Roboto"/>
              </a:defRPr>
            </a:lvl1pPr>
          </a:lstStyle>
          <a:p>
            <a:r>
              <a:t>Title Text</a:t>
            </a:r>
          </a:p>
        </p:txBody>
      </p:sp>
      <p:sp>
        <p:nvSpPr>
          <p:cNvPr id="361" name="Body Level One…"/>
          <p:cNvSpPr txBox="1">
            <a:spLocks noGrp="1"/>
          </p:cNvSpPr>
          <p:nvPr>
            <p:ph type="body" sz="quarter" idx="1"/>
          </p:nvPr>
        </p:nvSpPr>
        <p:spPr>
          <a:xfrm>
            <a:off x="517171" y="10692800"/>
            <a:ext cx="21945602" cy="1170402"/>
          </a:xfrm>
          <a:prstGeom prst="rect">
            <a:avLst/>
          </a:prstGeom>
        </p:spPr>
        <p:txBody>
          <a:bodyPr lIns="91423" tIns="91423" rIns="91423" bIns="91423"/>
          <a:lstStyle>
            <a:lvl1pPr marL="0" indent="0" defTabSz="914400">
              <a:spcBef>
                <a:spcPts val="1600"/>
              </a:spcBef>
              <a:buSzTx/>
              <a:buFontTx/>
              <a:buNone/>
              <a:defRPr sz="4200">
                <a:solidFill>
                  <a:srgbClr val="51483D"/>
                </a:solidFill>
                <a:latin typeface="Arial"/>
                <a:ea typeface="Arial"/>
                <a:cs typeface="Arial"/>
                <a:sym typeface="Arial"/>
              </a:defRPr>
            </a:lvl1pPr>
            <a:lvl2pPr marL="0" indent="0" defTabSz="914400">
              <a:spcBef>
                <a:spcPts val="1600"/>
              </a:spcBef>
              <a:buSzTx/>
              <a:buFontTx/>
              <a:buNone/>
              <a:defRPr sz="4200">
                <a:solidFill>
                  <a:srgbClr val="51483D"/>
                </a:solidFill>
                <a:latin typeface="Arial"/>
                <a:ea typeface="Arial"/>
                <a:cs typeface="Arial"/>
                <a:sym typeface="Arial"/>
              </a:defRPr>
            </a:lvl2pPr>
            <a:lvl3pPr marL="0" indent="0" defTabSz="914400">
              <a:spcBef>
                <a:spcPts val="1600"/>
              </a:spcBef>
              <a:buSzTx/>
              <a:buFontTx/>
              <a:buNone/>
              <a:defRPr sz="4200">
                <a:solidFill>
                  <a:srgbClr val="51483D"/>
                </a:solidFill>
                <a:latin typeface="Arial"/>
                <a:ea typeface="Arial"/>
                <a:cs typeface="Arial"/>
                <a:sym typeface="Arial"/>
              </a:defRPr>
            </a:lvl3pPr>
            <a:lvl4pPr marL="0" indent="0" defTabSz="914400">
              <a:spcBef>
                <a:spcPts val="1600"/>
              </a:spcBef>
              <a:buSzTx/>
              <a:buFontTx/>
              <a:buNone/>
              <a:defRPr sz="4200">
                <a:solidFill>
                  <a:srgbClr val="51483D"/>
                </a:solidFill>
                <a:latin typeface="Arial"/>
                <a:ea typeface="Arial"/>
                <a:cs typeface="Arial"/>
                <a:sym typeface="Arial"/>
              </a:defRPr>
            </a:lvl4pPr>
            <a:lvl5pPr marL="0" indent="0" defTabSz="914400">
              <a:spcBef>
                <a:spcPts val="1600"/>
              </a:spcBef>
              <a:buSzTx/>
              <a:buFontTx/>
              <a:buNone/>
              <a:defRPr sz="4200">
                <a:solidFill>
                  <a:srgbClr val="51483D"/>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23747822" y="13163895"/>
            <a:ext cx="534579" cy="528478"/>
          </a:xfrm>
          <a:prstGeom prst="rect">
            <a:avLst/>
          </a:prstGeom>
        </p:spPr>
        <p:txBody>
          <a:bodyPr lIns="91423" tIns="91423" rIns="91423" bIns="91423" anchor="ctr"/>
          <a:lstStyle>
            <a:lvl1pPr algn="r">
              <a:defRPr>
                <a:solidFill>
                  <a:srgbClr val="666666"/>
                </a:solidFill>
                <a:latin typeface="Arial"/>
                <a:ea typeface="Arial"/>
                <a:cs typeface="Arial"/>
                <a:sym typeface="Arial"/>
              </a:defRPr>
            </a:lvl1pPr>
          </a:lstStyle>
          <a:p>
            <a:fld id="{86CB4B4D-7CA3-9044-876B-883B54F8677D}" type="slidenum">
              <a:t>‹#›</a:t>
            </a:fld>
            <a:endParaRPr dirty="0"/>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1.10 - Closing">
    <p:spTree>
      <p:nvGrpSpPr>
        <p:cNvPr id="1" name=""/>
        <p:cNvGrpSpPr/>
        <p:nvPr/>
      </p:nvGrpSpPr>
      <p:grpSpPr>
        <a:xfrm>
          <a:off x="0" y="0"/>
          <a:ext cx="0" cy="0"/>
          <a:chOff x="0" y="0"/>
          <a:chExt cx="0" cy="0"/>
        </a:xfrm>
      </p:grpSpPr>
      <p:sp>
        <p:nvSpPr>
          <p:cNvPr id="369" name="Shape 123"/>
          <p:cNvSpPr txBox="1"/>
          <p:nvPr/>
        </p:nvSpPr>
        <p:spPr>
          <a:xfrm>
            <a:off x="812800" y="8153017"/>
            <a:ext cx="20726400" cy="1300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nchor="ctr">
            <a:spAutoFit/>
          </a:bodyPr>
          <a:lstStyle>
            <a:lvl1pPr algn="l" defTabSz="2438430">
              <a:defRPr sz="5300" b="1">
                <a:solidFill>
                  <a:srgbClr val="012F60"/>
                </a:solidFill>
                <a:latin typeface="Roboto"/>
                <a:ea typeface="Roboto"/>
                <a:cs typeface="Roboto"/>
                <a:sym typeface="Roboto"/>
              </a:defRPr>
            </a:lvl1pPr>
          </a:lstStyle>
          <a:p>
            <a:r>
              <a:rPr dirty="0"/>
              <a:t>JOIN THE CONVERSATION</a:t>
            </a:r>
          </a:p>
        </p:txBody>
      </p:sp>
      <p:sp>
        <p:nvSpPr>
          <p:cNvPr id="370" name="Shape 124"/>
          <p:cNvSpPr txBox="1"/>
          <p:nvPr/>
        </p:nvSpPr>
        <p:spPr>
          <a:xfrm>
            <a:off x="1016000" y="9420900"/>
            <a:ext cx="20726400" cy="23925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nchor="ctr">
            <a:spAutoFit/>
          </a:bodyPr>
          <a:lstStyle/>
          <a:p>
            <a:pPr algn="l" defTabSz="2438430">
              <a:defRPr sz="4200">
                <a:solidFill>
                  <a:srgbClr val="51483D"/>
                </a:solidFill>
                <a:latin typeface="Roboto"/>
                <a:ea typeface="Roboto"/>
                <a:cs typeface="Roboto"/>
                <a:sym typeface="Roboto"/>
              </a:defRPr>
            </a:pPr>
            <a:r>
              <a:rPr dirty="0"/>
              <a:t>    @</a:t>
            </a:r>
            <a:r>
              <a:rPr dirty="0" err="1"/>
              <a:t>WhirlpoolCorp</a:t>
            </a:r>
            <a:r>
              <a:rPr dirty="0"/>
              <a:t>  #</a:t>
            </a:r>
            <a:r>
              <a:rPr dirty="0" err="1"/>
              <a:t>WhatMatters</a:t>
            </a:r>
            <a:endParaRPr sz="1400" dirty="0">
              <a:latin typeface="Arial"/>
              <a:ea typeface="Arial"/>
              <a:cs typeface="Arial"/>
              <a:sym typeface="Arial"/>
            </a:endParaRPr>
          </a:p>
          <a:p>
            <a:pPr algn="l" defTabSz="2438430">
              <a:defRPr sz="4200">
                <a:solidFill>
                  <a:srgbClr val="51483D"/>
                </a:solidFill>
                <a:latin typeface="Roboto"/>
                <a:ea typeface="Roboto"/>
                <a:cs typeface="Roboto"/>
                <a:sym typeface="Roboto"/>
              </a:defRPr>
            </a:pPr>
            <a:r>
              <a:rPr dirty="0"/>
              <a:t>    LinkedIn.com/company/Whirlpool-Corporation</a:t>
            </a:r>
            <a:endParaRPr sz="1400" dirty="0">
              <a:latin typeface="Arial"/>
              <a:ea typeface="Arial"/>
              <a:cs typeface="Arial"/>
              <a:sym typeface="Arial"/>
            </a:endParaRPr>
          </a:p>
          <a:p>
            <a:pPr algn="l" defTabSz="2438430">
              <a:defRPr sz="4200">
                <a:solidFill>
                  <a:srgbClr val="51483D"/>
                </a:solidFill>
                <a:latin typeface="Roboto"/>
                <a:ea typeface="Roboto"/>
                <a:cs typeface="Roboto"/>
                <a:sym typeface="Roboto"/>
              </a:defRPr>
            </a:pPr>
            <a:r>
              <a:rPr dirty="0"/>
              <a:t>    WhirlpoolCorp.com</a:t>
            </a:r>
          </a:p>
        </p:txBody>
      </p:sp>
      <p:pic>
        <p:nvPicPr>
          <p:cNvPr id="371" name="Shape 125" descr="Shape 12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9867" y="10303933"/>
            <a:ext cx="635002" cy="529170"/>
          </a:xfrm>
          <a:prstGeom prst="rect">
            <a:avLst/>
          </a:prstGeom>
          <a:ln w="12700">
            <a:miter lim="400000"/>
          </a:ln>
        </p:spPr>
      </p:pic>
      <p:pic>
        <p:nvPicPr>
          <p:cNvPr id="372" name="Shape 126" descr="Shape 1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835" y="9486900"/>
            <a:ext cx="948269" cy="948268"/>
          </a:xfrm>
          <a:prstGeom prst="rect">
            <a:avLst/>
          </a:prstGeom>
          <a:ln w="12700">
            <a:miter lim="400000"/>
          </a:ln>
        </p:spPr>
      </p:pic>
      <p:sp>
        <p:nvSpPr>
          <p:cNvPr id="373" name="Shape 127"/>
          <p:cNvSpPr txBox="1"/>
          <p:nvPr/>
        </p:nvSpPr>
        <p:spPr>
          <a:xfrm>
            <a:off x="266701" y="12998067"/>
            <a:ext cx="7564967" cy="855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8" tIns="243798" rIns="243798" bIns="243798" anchor="ctr">
            <a:spAutoFit/>
          </a:bodyPr>
          <a:lstStyle>
            <a:lvl1pPr algn="l" defTabSz="2438430">
              <a:defRPr sz="2400">
                <a:solidFill>
                  <a:srgbClr val="666666"/>
                </a:solidFill>
                <a:latin typeface="Roboto"/>
                <a:ea typeface="Roboto"/>
                <a:cs typeface="Roboto"/>
                <a:sym typeface="Roboto"/>
              </a:defRPr>
            </a:lvl1pPr>
          </a:lstStyle>
          <a:p>
            <a:r>
              <a:t>Whirlpool Corporation - Confidential</a:t>
            </a:r>
          </a:p>
        </p:txBody>
      </p:sp>
      <p:pic>
        <p:nvPicPr>
          <p:cNvPr id="374" name="Shape 129" descr="Shape 12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38067" y="368302"/>
            <a:ext cx="2891370" cy="960965"/>
          </a:xfrm>
          <a:prstGeom prst="rect">
            <a:avLst/>
          </a:prstGeom>
          <a:ln w="12700">
            <a:miter lim="400000"/>
          </a:ln>
        </p:spPr>
      </p:pic>
      <p:sp>
        <p:nvSpPr>
          <p:cNvPr id="375" name="Shape 130"/>
          <p:cNvSpPr/>
          <p:nvPr/>
        </p:nvSpPr>
        <p:spPr>
          <a:xfrm>
            <a:off x="668868" y="491067"/>
            <a:ext cx="19807769" cy="2"/>
          </a:xfrm>
          <a:prstGeom prst="line">
            <a:avLst/>
          </a:prstGeom>
          <a:ln w="19050">
            <a:solidFill>
              <a:srgbClr val="012F60"/>
            </a:solidFill>
          </a:ln>
        </p:spPr>
        <p:txBody>
          <a:bodyPr lIns="45718" tIns="45718" rIns="45718" bIns="45718"/>
          <a:lstStyle/>
          <a:p>
            <a:endParaRPr/>
          </a:p>
        </p:txBody>
      </p:sp>
      <p:sp>
        <p:nvSpPr>
          <p:cNvPr id="376" name="Shape 131"/>
          <p:cNvSpPr/>
          <p:nvPr/>
        </p:nvSpPr>
        <p:spPr>
          <a:xfrm>
            <a:off x="1049867" y="9347200"/>
            <a:ext cx="12086171" cy="0"/>
          </a:xfrm>
          <a:prstGeom prst="line">
            <a:avLst/>
          </a:prstGeom>
          <a:ln w="19050">
            <a:solidFill>
              <a:srgbClr val="012F60"/>
            </a:solidFill>
          </a:ln>
        </p:spPr>
        <p:txBody>
          <a:bodyPr lIns="45718" tIns="45718" rIns="45718" bIns="45718"/>
          <a:lstStyle/>
          <a:p>
            <a:endParaRPr/>
          </a:p>
        </p:txBody>
      </p:sp>
      <p:sp>
        <p:nvSpPr>
          <p:cNvPr id="377" name="Body Level One…"/>
          <p:cNvSpPr txBox="1">
            <a:spLocks noGrp="1"/>
          </p:cNvSpPr>
          <p:nvPr>
            <p:ph type="body" sz="quarter" idx="1"/>
          </p:nvPr>
        </p:nvSpPr>
        <p:spPr>
          <a:xfrm>
            <a:off x="665131" y="4145731"/>
            <a:ext cx="21945603" cy="1631203"/>
          </a:xfrm>
          <a:prstGeom prst="rect">
            <a:avLst/>
          </a:prstGeom>
        </p:spPr>
        <p:txBody>
          <a:bodyPr lIns="91423" tIns="91423" rIns="91423" bIns="91423" anchor="ctr"/>
          <a:lstStyle>
            <a:lvl1pPr marL="0" indent="0" algn="ctr" defTabSz="914400">
              <a:spcBef>
                <a:spcPts val="1600"/>
              </a:spcBef>
              <a:buSzTx/>
              <a:buFontTx/>
              <a:buNone/>
              <a:defRPr sz="9600">
                <a:solidFill>
                  <a:srgbClr val="012F60"/>
                </a:solidFill>
                <a:latin typeface="Arial"/>
                <a:ea typeface="Arial"/>
                <a:cs typeface="Arial"/>
                <a:sym typeface="Arial"/>
              </a:defRPr>
            </a:lvl1pPr>
            <a:lvl2pPr marL="0" indent="0" algn="ctr" defTabSz="914400">
              <a:spcBef>
                <a:spcPts val="1600"/>
              </a:spcBef>
              <a:buSzTx/>
              <a:buFontTx/>
              <a:buNone/>
              <a:defRPr sz="9600">
                <a:solidFill>
                  <a:srgbClr val="012F60"/>
                </a:solidFill>
                <a:latin typeface="Arial"/>
                <a:ea typeface="Arial"/>
                <a:cs typeface="Arial"/>
                <a:sym typeface="Arial"/>
              </a:defRPr>
            </a:lvl2pPr>
            <a:lvl3pPr marL="0" indent="0" algn="ctr" defTabSz="914400">
              <a:spcBef>
                <a:spcPts val="1600"/>
              </a:spcBef>
              <a:buSzTx/>
              <a:buFontTx/>
              <a:buNone/>
              <a:defRPr sz="9600">
                <a:solidFill>
                  <a:srgbClr val="012F60"/>
                </a:solidFill>
                <a:latin typeface="Arial"/>
                <a:ea typeface="Arial"/>
                <a:cs typeface="Arial"/>
                <a:sym typeface="Arial"/>
              </a:defRPr>
            </a:lvl3pPr>
            <a:lvl4pPr marL="0" indent="0" algn="ctr" defTabSz="914400">
              <a:spcBef>
                <a:spcPts val="1600"/>
              </a:spcBef>
              <a:buSzTx/>
              <a:buFontTx/>
              <a:buNone/>
              <a:defRPr sz="9600">
                <a:solidFill>
                  <a:srgbClr val="012F60"/>
                </a:solidFill>
                <a:latin typeface="Arial"/>
                <a:ea typeface="Arial"/>
                <a:cs typeface="Arial"/>
                <a:sym typeface="Arial"/>
              </a:defRPr>
            </a:lvl4pPr>
            <a:lvl5pPr marL="0" indent="0" algn="ctr" defTabSz="914400">
              <a:spcBef>
                <a:spcPts val="1600"/>
              </a:spcBef>
              <a:buSzTx/>
              <a:buFontTx/>
              <a:buNone/>
              <a:defRPr sz="9600">
                <a:solidFill>
                  <a:srgbClr val="012F6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78" name="Slide Number"/>
          <p:cNvSpPr txBox="1">
            <a:spLocks noGrp="1"/>
          </p:cNvSpPr>
          <p:nvPr>
            <p:ph type="sldNum" sz="quarter" idx="2"/>
          </p:nvPr>
        </p:nvSpPr>
        <p:spPr>
          <a:xfrm>
            <a:off x="23747822" y="13163895"/>
            <a:ext cx="534579" cy="528478"/>
          </a:xfrm>
          <a:prstGeom prst="rect">
            <a:avLst/>
          </a:prstGeom>
        </p:spPr>
        <p:txBody>
          <a:bodyPr lIns="91423" tIns="91423" rIns="91423" bIns="91423" anchor="ctr"/>
          <a:lstStyle>
            <a:lvl1pPr algn="r">
              <a:defRPr>
                <a:solidFill>
                  <a:srgbClr val="666666"/>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385" name="Title Text"/>
          <p:cNvSpPr txBox="1">
            <a:spLocks noGrp="1"/>
          </p:cNvSpPr>
          <p:nvPr>
            <p:ph type="title"/>
          </p:nvPr>
        </p:nvSpPr>
        <p:spPr>
          <a:xfrm>
            <a:off x="831219" y="1985533"/>
            <a:ext cx="22721604" cy="5473602"/>
          </a:xfrm>
          <a:prstGeom prst="rect">
            <a:avLst/>
          </a:prstGeom>
        </p:spPr>
        <p:txBody>
          <a:bodyPr lIns="91423" tIns="91423" rIns="91423" bIns="91423" anchor="b"/>
          <a:lstStyle>
            <a:lvl1pPr defTabSz="914400">
              <a:defRPr sz="13800">
                <a:latin typeface="Arial"/>
                <a:ea typeface="Arial"/>
                <a:cs typeface="Arial"/>
                <a:sym typeface="Arial"/>
              </a:defRPr>
            </a:lvl1pPr>
          </a:lstStyle>
          <a:p>
            <a:r>
              <a:t>Title Text</a:t>
            </a:r>
          </a:p>
        </p:txBody>
      </p:sp>
      <p:sp>
        <p:nvSpPr>
          <p:cNvPr id="386" name="Body Level One…"/>
          <p:cNvSpPr txBox="1">
            <a:spLocks noGrp="1"/>
          </p:cNvSpPr>
          <p:nvPr>
            <p:ph type="body" sz="quarter" idx="1"/>
          </p:nvPr>
        </p:nvSpPr>
        <p:spPr>
          <a:xfrm>
            <a:off x="831200" y="7557667"/>
            <a:ext cx="22721601" cy="2113602"/>
          </a:xfrm>
          <a:prstGeom prst="rect">
            <a:avLst/>
          </a:prstGeom>
        </p:spPr>
        <p:txBody>
          <a:bodyPr lIns="91423" tIns="91423" rIns="91423" bIns="91423"/>
          <a:lstStyle>
            <a:lvl1pPr marL="0" indent="0" algn="ctr" defTabSz="914400">
              <a:spcBef>
                <a:spcPts val="1600"/>
              </a:spcBef>
              <a:buSzTx/>
              <a:buFontTx/>
              <a:buNone/>
              <a:defRPr sz="7400">
                <a:latin typeface="Arial"/>
                <a:ea typeface="Arial"/>
                <a:cs typeface="Arial"/>
                <a:sym typeface="Arial"/>
              </a:defRPr>
            </a:lvl1pPr>
            <a:lvl2pPr marL="0" indent="0" algn="ctr" defTabSz="914400">
              <a:spcBef>
                <a:spcPts val="1600"/>
              </a:spcBef>
              <a:buSzTx/>
              <a:buFontTx/>
              <a:buNone/>
              <a:defRPr sz="7400">
                <a:latin typeface="Arial"/>
                <a:ea typeface="Arial"/>
                <a:cs typeface="Arial"/>
                <a:sym typeface="Arial"/>
              </a:defRPr>
            </a:lvl2pPr>
            <a:lvl3pPr marL="0" indent="0" algn="ctr" defTabSz="914400">
              <a:spcBef>
                <a:spcPts val="1600"/>
              </a:spcBef>
              <a:buSzTx/>
              <a:buFontTx/>
              <a:buNone/>
              <a:defRPr sz="7400">
                <a:latin typeface="Arial"/>
                <a:ea typeface="Arial"/>
                <a:cs typeface="Arial"/>
                <a:sym typeface="Arial"/>
              </a:defRPr>
            </a:lvl3pPr>
            <a:lvl4pPr marL="0" indent="0" algn="ctr" defTabSz="914400">
              <a:spcBef>
                <a:spcPts val="1600"/>
              </a:spcBef>
              <a:buSzTx/>
              <a:buFontTx/>
              <a:buNone/>
              <a:defRPr sz="7400">
                <a:latin typeface="Arial"/>
                <a:ea typeface="Arial"/>
                <a:cs typeface="Arial"/>
                <a:sym typeface="Arial"/>
              </a:defRPr>
            </a:lvl4pPr>
            <a:lvl5pPr marL="0" indent="0" algn="ctr" defTabSz="914400">
              <a:spcBef>
                <a:spcPts val="1600"/>
              </a:spcBef>
              <a:buSzTx/>
              <a:buFontTx/>
              <a:buNone/>
              <a:defRPr sz="7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7" name="Slide Number"/>
          <p:cNvSpPr txBox="1">
            <a:spLocks noGrp="1"/>
          </p:cNvSpPr>
          <p:nvPr>
            <p:ph type="sldNum" sz="quarter" idx="2"/>
          </p:nvPr>
        </p:nvSpPr>
        <p:spPr>
          <a:xfrm>
            <a:off x="23523457" y="12693996"/>
            <a:ext cx="534580" cy="528477"/>
          </a:xfrm>
          <a:prstGeom prst="rect">
            <a:avLst/>
          </a:prstGeom>
        </p:spPr>
        <p:txBody>
          <a:bodyPr lIns="91423" tIns="91423" rIns="91423" bIns="91423" anchor="ctr"/>
          <a:lstStyle>
            <a:lvl1pPr algn="r">
              <a:defRPr>
                <a:solidFill>
                  <a:srgbClr val="666666"/>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85" name="Picture 1" descr="Picture 1"/>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86" name="image47.png" descr="image4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7999" y="4170457"/>
            <a:ext cx="18288002" cy="5357815"/>
          </a:xfrm>
          <a:prstGeom prst="rect">
            <a:avLst/>
          </a:prstGeom>
          <a:ln w="12700">
            <a:miter lim="400000"/>
          </a:ln>
        </p:spPr>
      </p:pic>
      <p:sp>
        <p:nvSpPr>
          <p:cNvPr id="87" name="Slide Number"/>
          <p:cNvSpPr txBox="1">
            <a:spLocks noGrp="1"/>
          </p:cNvSpPr>
          <p:nvPr>
            <p:ph type="sldNum" sz="quarter" idx="2"/>
          </p:nvPr>
        </p:nvSpPr>
        <p:spPr>
          <a:xfrm>
            <a:off x="17263567" y="12712700"/>
            <a:ext cx="423268" cy="469900"/>
          </a:xfrm>
          <a:prstGeom prst="rect">
            <a:avLst/>
          </a:prstGeom>
        </p:spPr>
        <p:txBody>
          <a:bodyPr/>
          <a:lstStyle>
            <a:lvl1pPr>
              <a:defRPr>
                <a:solidFill>
                  <a:srgbClr val="FFFFFF"/>
                </a:solidFill>
              </a:defRPr>
            </a:lvl1p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94" name="Picture 1" descr="Picture 1"/>
          <p:cNvPicPr>
            <a:picLocks noChangeAspect="1"/>
          </p:cNvPicPr>
          <p:nvPr/>
        </p:nvPicPr>
        <p:blipFill>
          <a:blip r:embed="rId2">
            <a:extLst/>
          </a:blip>
          <a:stretch>
            <a:fillRect/>
          </a:stretch>
        </p:blipFill>
        <p:spPr>
          <a:xfrm>
            <a:off x="0" y="0"/>
            <a:ext cx="24384000" cy="13716000"/>
          </a:xfrm>
          <a:prstGeom prst="rect">
            <a:avLst/>
          </a:prstGeom>
          <a:ln w="12700">
            <a:miter lim="400000"/>
          </a:ln>
        </p:spPr>
      </p:pic>
      <p:grpSp>
        <p:nvGrpSpPr>
          <p:cNvPr id="97" name="Group 2"/>
          <p:cNvGrpSpPr/>
          <p:nvPr/>
        </p:nvGrpSpPr>
        <p:grpSpPr>
          <a:xfrm>
            <a:off x="3344992" y="5690352"/>
            <a:ext cx="4328717" cy="4123981"/>
            <a:chOff x="-1" y="0"/>
            <a:chExt cx="4328716" cy="4123979"/>
          </a:xfrm>
        </p:grpSpPr>
        <p:pic>
          <p:nvPicPr>
            <p:cNvPr id="95" name="image2.png" descr="image2.png"/>
            <p:cNvPicPr>
              <a:picLocks noChangeAspect="1"/>
            </p:cNvPicPr>
            <p:nvPr/>
          </p:nvPicPr>
          <p:blipFill>
            <a:blip r:embed="rId3">
              <a:extLst/>
            </a:blip>
            <a:stretch>
              <a:fillRect/>
            </a:stretch>
          </p:blipFill>
          <p:spPr>
            <a:xfrm>
              <a:off x="1390680" y="2543341"/>
              <a:ext cx="1580638" cy="1580638"/>
            </a:xfrm>
            <a:prstGeom prst="rect">
              <a:avLst/>
            </a:prstGeom>
            <a:ln w="12700" cap="flat">
              <a:noFill/>
              <a:miter lim="400000"/>
            </a:ln>
            <a:effectLst/>
          </p:spPr>
        </p:pic>
        <p:pic>
          <p:nvPicPr>
            <p:cNvPr id="96" name="image33.png" descr="image33.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 y="-1"/>
              <a:ext cx="4328717" cy="1606535"/>
            </a:xfrm>
            <a:prstGeom prst="rect">
              <a:avLst/>
            </a:prstGeom>
            <a:ln w="12700" cap="flat">
              <a:noFill/>
              <a:miter lim="400000"/>
            </a:ln>
            <a:effectLst/>
          </p:spPr>
        </p:pic>
      </p:grpSp>
      <p:sp>
        <p:nvSpPr>
          <p:cNvPr id="98" name="Body Level One…"/>
          <p:cNvSpPr txBox="1">
            <a:spLocks noGrp="1"/>
          </p:cNvSpPr>
          <p:nvPr>
            <p:ph type="body" sz="quarter" idx="1"/>
          </p:nvPr>
        </p:nvSpPr>
        <p:spPr>
          <a:xfrm>
            <a:off x="11209866" y="6405279"/>
            <a:ext cx="11226801" cy="1608674"/>
          </a:xfrm>
          <a:prstGeom prst="rect">
            <a:avLst/>
          </a:prstGeom>
        </p:spPr>
        <p:txBody>
          <a:bodyPr/>
          <a:lstStyle>
            <a:lvl1pPr marL="0" indent="0" algn="ctr">
              <a:spcBef>
                <a:spcPts val="1200"/>
              </a:spcBef>
              <a:buSzTx/>
              <a:buFontTx/>
              <a:buNone/>
              <a:defRPr sz="5000">
                <a:latin typeface="Gotham-Black"/>
                <a:ea typeface="Gotham-Black"/>
                <a:cs typeface="Gotham-Black"/>
                <a:sym typeface="Gotham-Black"/>
              </a:defRPr>
            </a:lvl1pPr>
            <a:lvl2pPr marL="967467" indent="-510267" algn="ctr">
              <a:spcBef>
                <a:spcPts val="1200"/>
              </a:spcBef>
              <a:buFontTx/>
              <a:defRPr sz="5000">
                <a:latin typeface="Gotham-Black"/>
                <a:ea typeface="Gotham-Black"/>
                <a:cs typeface="Gotham-Black"/>
                <a:sym typeface="Gotham-Black"/>
              </a:defRPr>
            </a:lvl2pPr>
            <a:lvl3pPr marL="1390650" indent="-476250" algn="ctr">
              <a:spcBef>
                <a:spcPts val="1200"/>
              </a:spcBef>
              <a:buFontTx/>
              <a:defRPr sz="5000">
                <a:latin typeface="Gotham-Black"/>
                <a:ea typeface="Gotham-Black"/>
                <a:cs typeface="Gotham-Black"/>
                <a:sym typeface="Gotham-Black"/>
              </a:defRPr>
            </a:lvl3pPr>
            <a:lvl4pPr marL="1943100" indent="-571500" algn="ctr">
              <a:spcBef>
                <a:spcPts val="1200"/>
              </a:spcBef>
              <a:buFontTx/>
              <a:defRPr sz="5000">
                <a:latin typeface="Gotham-Black"/>
                <a:ea typeface="Gotham-Black"/>
                <a:cs typeface="Gotham-Black"/>
                <a:sym typeface="Gotham-Black"/>
              </a:defRPr>
            </a:lvl4pPr>
            <a:lvl5pPr marL="2400300" indent="-571500" algn="ctr">
              <a:spcBef>
                <a:spcPts val="1200"/>
              </a:spcBef>
              <a:buFontTx/>
              <a:defRPr sz="5000">
                <a:latin typeface="Gotham-Black"/>
                <a:ea typeface="Gotham-Black"/>
                <a:cs typeface="Gotham-Black"/>
                <a:sym typeface="Gotham-Black"/>
              </a:defRPr>
            </a:lvl5pPr>
          </a:lstStyle>
          <a:p>
            <a:r>
              <a:t>Body Level One</a:t>
            </a:r>
          </a:p>
          <a:p>
            <a:pPr lvl="1"/>
            <a:r>
              <a:t>Body Level Two</a:t>
            </a:r>
          </a:p>
          <a:p>
            <a:pPr lvl="2"/>
            <a:r>
              <a:t>Body Level Three</a:t>
            </a:r>
          </a:p>
          <a:p>
            <a:pPr lvl="3"/>
            <a:r>
              <a:t>Body Level Four</a:t>
            </a:r>
          </a:p>
          <a:p>
            <a:pPr lvl="4"/>
            <a:r>
              <a:t>Body Level Five</a:t>
            </a:r>
          </a:p>
        </p:txBody>
      </p:sp>
      <p:sp>
        <p:nvSpPr>
          <p:cNvPr id="99" name="Slide Number"/>
          <p:cNvSpPr txBox="1">
            <a:spLocks noGrp="1"/>
          </p:cNvSpPr>
          <p:nvPr>
            <p:ph type="sldNum" sz="quarter" idx="2"/>
          </p:nvPr>
        </p:nvSpPr>
        <p:spPr>
          <a:xfrm>
            <a:off x="17263567" y="12712700"/>
            <a:ext cx="423268" cy="469900"/>
          </a:xfrm>
          <a:prstGeom prst="rect">
            <a:avLst/>
          </a:prstGeom>
        </p:spPr>
        <p:txBody>
          <a:bodyPr/>
          <a:lstStyle>
            <a:lvl1pPr>
              <a:defRPr>
                <a:solidFill>
                  <a:srgbClr val="FFFFFF"/>
                </a:solidFill>
              </a:defRPr>
            </a:lvl1p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06" name="Picture 2" descr="Picture 2"/>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07" name="image53.png" descr="image5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7999" y="4170460"/>
            <a:ext cx="18288002" cy="5357815"/>
          </a:xfrm>
          <a:prstGeom prst="rect">
            <a:avLst/>
          </a:prstGeom>
          <a:ln w="12700">
            <a:miter lim="400000"/>
          </a:ln>
        </p:spPr>
      </p:pic>
      <p:sp>
        <p:nvSpPr>
          <p:cNvPr id="108" name="Slide Number"/>
          <p:cNvSpPr txBox="1">
            <a:spLocks noGrp="1"/>
          </p:cNvSpPr>
          <p:nvPr>
            <p:ph type="sldNum" sz="quarter" idx="2"/>
          </p:nvPr>
        </p:nvSpPr>
        <p:spPr>
          <a:xfrm>
            <a:off x="17263567" y="12712700"/>
            <a:ext cx="423268" cy="469900"/>
          </a:xfrm>
          <a:prstGeom prst="rect">
            <a:avLst/>
          </a:prstGeom>
        </p:spPr>
        <p:txBody>
          <a:bodyPr/>
          <a:lstStyle>
            <a:lvl1pPr>
              <a:defRPr>
                <a:solidFill>
                  <a:srgbClr val="FFFFFF"/>
                </a:solidFill>
              </a:defRPr>
            </a:lvl1p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15" name="Picture 2" descr="Picture 2"/>
          <p:cNvPicPr>
            <a:picLocks noChangeAspect="1"/>
          </p:cNvPicPr>
          <p:nvPr/>
        </p:nvPicPr>
        <p:blipFill>
          <a:blip r:embed="rId2">
            <a:extLst/>
          </a:blip>
          <a:stretch>
            <a:fillRect/>
          </a:stretch>
        </p:blipFill>
        <p:spPr>
          <a:xfrm>
            <a:off x="0" y="0"/>
            <a:ext cx="24384000" cy="13716000"/>
          </a:xfrm>
          <a:prstGeom prst="rect">
            <a:avLst/>
          </a:prstGeom>
          <a:ln w="12700">
            <a:miter lim="400000"/>
          </a:ln>
        </p:spPr>
      </p:pic>
      <p:grpSp>
        <p:nvGrpSpPr>
          <p:cNvPr id="118" name="Group 3"/>
          <p:cNvGrpSpPr/>
          <p:nvPr/>
        </p:nvGrpSpPr>
        <p:grpSpPr>
          <a:xfrm>
            <a:off x="2652395" y="5690350"/>
            <a:ext cx="5765668" cy="4123985"/>
            <a:chOff x="0" y="0"/>
            <a:chExt cx="5765667" cy="4123983"/>
          </a:xfrm>
        </p:grpSpPr>
        <p:pic>
          <p:nvPicPr>
            <p:cNvPr id="116" name="image2.png" descr="image2.png"/>
            <p:cNvPicPr>
              <a:picLocks noChangeAspect="1"/>
            </p:cNvPicPr>
            <p:nvPr/>
          </p:nvPicPr>
          <p:blipFill>
            <a:blip r:embed="rId3">
              <a:extLst/>
            </a:blip>
            <a:stretch>
              <a:fillRect/>
            </a:stretch>
          </p:blipFill>
          <p:spPr>
            <a:xfrm>
              <a:off x="2066342" y="2543345"/>
              <a:ext cx="1580640" cy="1580638"/>
            </a:xfrm>
            <a:prstGeom prst="rect">
              <a:avLst/>
            </a:prstGeom>
            <a:ln w="12700" cap="flat">
              <a:noFill/>
              <a:miter lim="400000"/>
            </a:ln>
            <a:effectLst/>
          </p:spPr>
        </p:pic>
        <p:pic>
          <p:nvPicPr>
            <p:cNvPr id="117" name="image35.png" descr="image35.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
              <a:ext cx="5765668" cy="1597612"/>
            </a:xfrm>
            <a:prstGeom prst="rect">
              <a:avLst/>
            </a:prstGeom>
            <a:ln w="12700" cap="flat">
              <a:noFill/>
              <a:miter lim="400000"/>
            </a:ln>
            <a:effectLst/>
          </p:spPr>
        </p:pic>
      </p:grpSp>
      <p:sp>
        <p:nvSpPr>
          <p:cNvPr id="119" name="Body Level One…"/>
          <p:cNvSpPr txBox="1">
            <a:spLocks noGrp="1"/>
          </p:cNvSpPr>
          <p:nvPr>
            <p:ph type="body" sz="quarter" idx="1"/>
          </p:nvPr>
        </p:nvSpPr>
        <p:spPr>
          <a:xfrm>
            <a:off x="11209866" y="6405279"/>
            <a:ext cx="11226801" cy="1608674"/>
          </a:xfrm>
          <a:prstGeom prst="rect">
            <a:avLst/>
          </a:prstGeom>
        </p:spPr>
        <p:txBody>
          <a:bodyPr/>
          <a:lstStyle>
            <a:lvl1pPr marL="0" indent="0" algn="ctr">
              <a:spcBef>
                <a:spcPts val="1200"/>
              </a:spcBef>
              <a:buSzTx/>
              <a:buFontTx/>
              <a:buNone/>
              <a:defRPr sz="5000">
                <a:latin typeface="Gotham-Black"/>
                <a:ea typeface="Gotham-Black"/>
                <a:cs typeface="Gotham-Black"/>
                <a:sym typeface="Gotham-Black"/>
              </a:defRPr>
            </a:lvl1pPr>
            <a:lvl2pPr marL="967467" indent="-510267" algn="ctr">
              <a:spcBef>
                <a:spcPts val="1200"/>
              </a:spcBef>
              <a:buFontTx/>
              <a:defRPr sz="5000">
                <a:latin typeface="Gotham-Black"/>
                <a:ea typeface="Gotham-Black"/>
                <a:cs typeface="Gotham-Black"/>
                <a:sym typeface="Gotham-Black"/>
              </a:defRPr>
            </a:lvl2pPr>
            <a:lvl3pPr marL="1390650" indent="-476250" algn="ctr">
              <a:spcBef>
                <a:spcPts val="1200"/>
              </a:spcBef>
              <a:buFontTx/>
              <a:defRPr sz="5000">
                <a:latin typeface="Gotham-Black"/>
                <a:ea typeface="Gotham-Black"/>
                <a:cs typeface="Gotham-Black"/>
                <a:sym typeface="Gotham-Black"/>
              </a:defRPr>
            </a:lvl3pPr>
            <a:lvl4pPr marL="1943100" indent="-571500" algn="ctr">
              <a:spcBef>
                <a:spcPts val="1200"/>
              </a:spcBef>
              <a:buFontTx/>
              <a:defRPr sz="5000">
                <a:latin typeface="Gotham-Black"/>
                <a:ea typeface="Gotham-Black"/>
                <a:cs typeface="Gotham-Black"/>
                <a:sym typeface="Gotham-Black"/>
              </a:defRPr>
            </a:lvl4pPr>
            <a:lvl5pPr marL="2400300" indent="-571500" algn="ctr">
              <a:spcBef>
                <a:spcPts val="1200"/>
              </a:spcBef>
              <a:buFontTx/>
              <a:defRPr sz="5000">
                <a:latin typeface="Gotham-Black"/>
                <a:ea typeface="Gotham-Black"/>
                <a:cs typeface="Gotham-Black"/>
                <a:sym typeface="Gotham-Black"/>
              </a:defRPr>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xfrm>
            <a:off x="17263567" y="12712700"/>
            <a:ext cx="423268" cy="469900"/>
          </a:xfrm>
          <a:prstGeom prst="rect">
            <a:avLst/>
          </a:prstGeom>
        </p:spPr>
        <p:txBody>
          <a:bodyPr/>
          <a:lstStyle>
            <a:lvl1pPr>
              <a:defRPr>
                <a:solidFill>
                  <a:srgbClr val="FFFFFF"/>
                </a:solidFill>
              </a:defRPr>
            </a:lvl1pPr>
          </a:lstStyle>
          <a:p>
            <a:fld id="{86CB4B4D-7CA3-9044-876B-883B54F8677D}" type="slidenum">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27" name="Title Text"/>
          <p:cNvSpPr txBox="1">
            <a:spLocks noGrp="1"/>
          </p:cNvSpPr>
          <p:nvPr>
            <p:ph type="title"/>
          </p:nvPr>
        </p:nvSpPr>
        <p:spPr>
          <a:xfrm>
            <a:off x="1828800" y="4260851"/>
            <a:ext cx="20726400" cy="2940052"/>
          </a:xfrm>
          <a:prstGeom prst="rect">
            <a:avLst/>
          </a:prstGeom>
        </p:spPr>
        <p:txBody>
          <a:bodyPr lIns="45718" tIns="45718" rIns="45718" bIns="45718" anchor="ctr"/>
          <a:lstStyle>
            <a:lvl1pPr defTabSz="914400">
              <a:defRPr sz="8800">
                <a:latin typeface="Arial"/>
                <a:ea typeface="Arial"/>
                <a:cs typeface="Arial"/>
                <a:sym typeface="Arial"/>
              </a:defRPr>
            </a:lvl1pPr>
          </a:lstStyle>
          <a:p>
            <a:r>
              <a:t>Title Text</a:t>
            </a:r>
          </a:p>
        </p:txBody>
      </p:sp>
      <p:sp>
        <p:nvSpPr>
          <p:cNvPr id="128" name="Body Level One…"/>
          <p:cNvSpPr txBox="1">
            <a:spLocks noGrp="1"/>
          </p:cNvSpPr>
          <p:nvPr>
            <p:ph type="body" sz="quarter" idx="1"/>
          </p:nvPr>
        </p:nvSpPr>
        <p:spPr>
          <a:xfrm>
            <a:off x="3657600" y="7772400"/>
            <a:ext cx="17068800" cy="3505200"/>
          </a:xfrm>
          <a:prstGeom prst="rect">
            <a:avLst/>
          </a:prstGeom>
        </p:spPr>
        <p:txBody>
          <a:bodyPr lIns="45718" tIns="45718" rIns="45718" bIns="45718"/>
          <a:lstStyle>
            <a:lvl1pPr marL="0" indent="0" algn="ctr" defTabSz="914400">
              <a:spcBef>
                <a:spcPts val="1500"/>
              </a:spcBef>
              <a:buSzTx/>
              <a:buFontTx/>
              <a:buNone/>
              <a:defRPr sz="6400">
                <a:solidFill>
                  <a:srgbClr val="888888"/>
                </a:solidFill>
                <a:latin typeface="Arial"/>
                <a:ea typeface="Arial"/>
                <a:cs typeface="Arial"/>
                <a:sym typeface="Arial"/>
              </a:defRPr>
            </a:lvl1pPr>
            <a:lvl2pPr marL="0" indent="0" algn="ctr" defTabSz="914400">
              <a:spcBef>
                <a:spcPts val="1500"/>
              </a:spcBef>
              <a:buSzTx/>
              <a:buFontTx/>
              <a:buNone/>
              <a:defRPr sz="6400">
                <a:solidFill>
                  <a:srgbClr val="888888"/>
                </a:solidFill>
                <a:latin typeface="Arial"/>
                <a:ea typeface="Arial"/>
                <a:cs typeface="Arial"/>
                <a:sym typeface="Arial"/>
              </a:defRPr>
            </a:lvl2pPr>
            <a:lvl3pPr marL="0" indent="0" algn="ctr" defTabSz="914400">
              <a:spcBef>
                <a:spcPts val="1500"/>
              </a:spcBef>
              <a:buSzTx/>
              <a:buFontTx/>
              <a:buNone/>
              <a:defRPr sz="6400">
                <a:solidFill>
                  <a:srgbClr val="888888"/>
                </a:solidFill>
                <a:latin typeface="Arial"/>
                <a:ea typeface="Arial"/>
                <a:cs typeface="Arial"/>
                <a:sym typeface="Arial"/>
              </a:defRPr>
            </a:lvl3pPr>
            <a:lvl4pPr marL="0" indent="0" algn="ctr" defTabSz="914400">
              <a:spcBef>
                <a:spcPts val="1500"/>
              </a:spcBef>
              <a:buSzTx/>
              <a:buFontTx/>
              <a:buNone/>
              <a:defRPr sz="6400">
                <a:solidFill>
                  <a:srgbClr val="888888"/>
                </a:solidFill>
                <a:latin typeface="Arial"/>
                <a:ea typeface="Arial"/>
                <a:cs typeface="Arial"/>
                <a:sym typeface="Arial"/>
              </a:defRPr>
            </a:lvl4pPr>
            <a:lvl5pPr marL="0" indent="0" algn="ctr" defTabSz="914400">
              <a:spcBef>
                <a:spcPts val="1500"/>
              </a:spcBef>
              <a:buSzTx/>
              <a:buFontTx/>
              <a:buNone/>
              <a:defRPr sz="6400">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xfrm>
            <a:off x="22721631" y="12859292"/>
            <a:ext cx="443169" cy="437067"/>
          </a:xfrm>
          <a:prstGeom prst="rect">
            <a:avLst/>
          </a:prstGeom>
        </p:spPr>
        <p:txBody>
          <a:bodyPr lIns="45718" tIns="45718" rIns="45718" bIns="45718" anchor="ctr"/>
          <a:lstStyle>
            <a:lvl1pPr algn="r">
              <a:defRPr>
                <a:latin typeface="Arial"/>
                <a:ea typeface="Arial"/>
                <a:cs typeface="Arial"/>
                <a:sym typeface="Arial"/>
              </a:defRPr>
            </a:lvl1pPr>
          </a:lstStyle>
          <a:p>
            <a:fld id="{86CB4B4D-7CA3-9044-876B-883B54F8677D}" type="slidenum">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36" name="Title Text"/>
          <p:cNvSpPr txBox="1">
            <a:spLocks noGrp="1"/>
          </p:cNvSpPr>
          <p:nvPr>
            <p:ph type="title"/>
          </p:nvPr>
        </p:nvSpPr>
        <p:spPr>
          <a:prstGeom prst="rect">
            <a:avLst/>
          </a:prstGeom>
        </p:spPr>
        <p:txBody>
          <a:bodyPr lIns="45718" tIns="45718" rIns="45718" bIns="45718" anchor="ctr"/>
          <a:lstStyle>
            <a:lvl1pPr defTabSz="914400">
              <a:defRPr sz="8800">
                <a:latin typeface="Arial"/>
                <a:ea typeface="Arial"/>
                <a:cs typeface="Arial"/>
                <a:sym typeface="Arial"/>
              </a:defRPr>
            </a:lvl1pPr>
          </a:lstStyle>
          <a:p>
            <a:r>
              <a:t>Title Text</a:t>
            </a:r>
          </a:p>
        </p:txBody>
      </p:sp>
      <p:sp>
        <p:nvSpPr>
          <p:cNvPr id="137" name="Body Level One…"/>
          <p:cNvSpPr txBox="1">
            <a:spLocks noGrp="1"/>
          </p:cNvSpPr>
          <p:nvPr>
            <p:ph type="body" idx="1"/>
          </p:nvPr>
        </p:nvSpPr>
        <p:spPr>
          <a:xfrm>
            <a:off x="1219200" y="3200400"/>
            <a:ext cx="21945600" cy="9051928"/>
          </a:xfrm>
          <a:prstGeom prst="rect">
            <a:avLst/>
          </a:prstGeom>
        </p:spPr>
        <p:txBody>
          <a:bodyPr lIns="45718" tIns="45718" rIns="45718" bIns="45718"/>
          <a:lstStyle>
            <a:lvl1pPr marL="685800" indent="-685800" defTabSz="914400">
              <a:spcBef>
                <a:spcPts val="1500"/>
              </a:spcBef>
              <a:defRPr sz="6400">
                <a:latin typeface="Arial"/>
                <a:ea typeface="Arial"/>
                <a:cs typeface="Arial"/>
                <a:sym typeface="Arial"/>
              </a:defRPr>
            </a:lvl1pPr>
            <a:lvl2pPr marL="1567542" indent="-653142" defTabSz="914400">
              <a:spcBef>
                <a:spcPts val="1500"/>
              </a:spcBef>
              <a:defRPr sz="6400">
                <a:latin typeface="Arial"/>
                <a:ea typeface="Arial"/>
                <a:cs typeface="Arial"/>
                <a:sym typeface="Arial"/>
              </a:defRPr>
            </a:lvl2pPr>
            <a:lvl3pPr marL="2438400" indent="-609600" defTabSz="914400">
              <a:spcBef>
                <a:spcPts val="1500"/>
              </a:spcBef>
              <a:defRPr sz="6400">
                <a:latin typeface="Arial"/>
                <a:ea typeface="Arial"/>
                <a:cs typeface="Arial"/>
                <a:sym typeface="Arial"/>
              </a:defRPr>
            </a:lvl3pPr>
            <a:lvl4pPr marL="3474720" indent="-731520" defTabSz="914400">
              <a:spcBef>
                <a:spcPts val="1500"/>
              </a:spcBef>
              <a:defRPr sz="6400">
                <a:latin typeface="Arial"/>
                <a:ea typeface="Arial"/>
                <a:cs typeface="Arial"/>
                <a:sym typeface="Arial"/>
              </a:defRPr>
            </a:lvl4pPr>
            <a:lvl5pPr marL="4389120" indent="-731520" defTabSz="914400">
              <a:spcBef>
                <a:spcPts val="1500"/>
              </a:spcBef>
              <a:defRPr sz="6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8" name="Slide Number"/>
          <p:cNvSpPr txBox="1">
            <a:spLocks noGrp="1"/>
          </p:cNvSpPr>
          <p:nvPr>
            <p:ph type="sldNum" sz="quarter" idx="2"/>
          </p:nvPr>
        </p:nvSpPr>
        <p:spPr>
          <a:xfrm>
            <a:off x="22721631" y="12859292"/>
            <a:ext cx="443169" cy="437067"/>
          </a:xfrm>
          <a:prstGeom prst="rect">
            <a:avLst/>
          </a:prstGeom>
        </p:spPr>
        <p:txBody>
          <a:bodyPr lIns="45718" tIns="45718" rIns="45718" bIns="45718" anchor="ctr"/>
          <a:lstStyle>
            <a:lvl1pPr algn="r">
              <a:defRPr>
                <a:latin typeface="Arial"/>
                <a:ea typeface="Arial"/>
                <a:cs typeface="Arial"/>
                <a:sym typeface="Arial"/>
              </a:defRPr>
            </a:lvl1pPr>
          </a:lstStyle>
          <a:p>
            <a:fld id="{86CB4B4D-7CA3-9044-876B-883B54F8677D}" type="slidenum">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145" name="Title Text"/>
          <p:cNvSpPr txBox="1">
            <a:spLocks noGrp="1"/>
          </p:cNvSpPr>
          <p:nvPr>
            <p:ph type="title"/>
          </p:nvPr>
        </p:nvSpPr>
        <p:spPr>
          <a:xfrm>
            <a:off x="1926168" y="8813800"/>
            <a:ext cx="20726402" cy="2724151"/>
          </a:xfrm>
          <a:prstGeom prst="rect">
            <a:avLst/>
          </a:prstGeom>
        </p:spPr>
        <p:txBody>
          <a:bodyPr lIns="45718" tIns="45718" rIns="45718" bIns="45718"/>
          <a:lstStyle>
            <a:lvl1pPr algn="l" defTabSz="914400">
              <a:defRPr sz="8000" b="1" cap="all">
                <a:latin typeface="Arial"/>
                <a:ea typeface="Arial"/>
                <a:cs typeface="Arial"/>
                <a:sym typeface="Arial"/>
              </a:defRPr>
            </a:lvl1pPr>
          </a:lstStyle>
          <a:p>
            <a:r>
              <a:t>Title Text</a:t>
            </a:r>
          </a:p>
        </p:txBody>
      </p:sp>
      <p:sp>
        <p:nvSpPr>
          <p:cNvPr id="146" name="Body Level One…"/>
          <p:cNvSpPr txBox="1">
            <a:spLocks noGrp="1"/>
          </p:cNvSpPr>
          <p:nvPr>
            <p:ph type="body" sz="quarter" idx="1"/>
          </p:nvPr>
        </p:nvSpPr>
        <p:spPr>
          <a:xfrm>
            <a:off x="1926168" y="5813426"/>
            <a:ext cx="20726402" cy="3000376"/>
          </a:xfrm>
          <a:prstGeom prst="rect">
            <a:avLst/>
          </a:prstGeom>
        </p:spPr>
        <p:txBody>
          <a:bodyPr lIns="45718" tIns="45718" rIns="45718" bIns="45718" anchor="b"/>
          <a:lstStyle>
            <a:lvl1pPr marL="0" indent="0" defTabSz="914400">
              <a:spcBef>
                <a:spcPts val="900"/>
              </a:spcBef>
              <a:buSzTx/>
              <a:buFontTx/>
              <a:buNone/>
              <a:defRPr sz="4000">
                <a:solidFill>
                  <a:srgbClr val="888888"/>
                </a:solidFill>
                <a:latin typeface="Arial"/>
                <a:ea typeface="Arial"/>
                <a:cs typeface="Arial"/>
                <a:sym typeface="Arial"/>
              </a:defRPr>
            </a:lvl1pPr>
            <a:lvl2pPr marL="0" indent="0" defTabSz="914400">
              <a:spcBef>
                <a:spcPts val="900"/>
              </a:spcBef>
              <a:buSzTx/>
              <a:buFontTx/>
              <a:buNone/>
              <a:defRPr sz="4000">
                <a:solidFill>
                  <a:srgbClr val="888888"/>
                </a:solidFill>
                <a:latin typeface="Arial"/>
                <a:ea typeface="Arial"/>
                <a:cs typeface="Arial"/>
                <a:sym typeface="Arial"/>
              </a:defRPr>
            </a:lvl2pPr>
            <a:lvl3pPr marL="0" indent="0" defTabSz="914400">
              <a:spcBef>
                <a:spcPts val="900"/>
              </a:spcBef>
              <a:buSzTx/>
              <a:buFontTx/>
              <a:buNone/>
              <a:defRPr sz="4000">
                <a:solidFill>
                  <a:srgbClr val="888888"/>
                </a:solidFill>
                <a:latin typeface="Arial"/>
                <a:ea typeface="Arial"/>
                <a:cs typeface="Arial"/>
                <a:sym typeface="Arial"/>
              </a:defRPr>
            </a:lvl3pPr>
            <a:lvl4pPr marL="0" indent="0" defTabSz="914400">
              <a:spcBef>
                <a:spcPts val="900"/>
              </a:spcBef>
              <a:buSzTx/>
              <a:buFontTx/>
              <a:buNone/>
              <a:defRPr sz="4000">
                <a:solidFill>
                  <a:srgbClr val="888888"/>
                </a:solidFill>
                <a:latin typeface="Arial"/>
                <a:ea typeface="Arial"/>
                <a:cs typeface="Arial"/>
                <a:sym typeface="Arial"/>
              </a:defRPr>
            </a:lvl4pPr>
            <a:lvl5pPr marL="0" indent="0" defTabSz="914400">
              <a:spcBef>
                <a:spcPts val="900"/>
              </a:spcBef>
              <a:buSzTx/>
              <a:buFontTx/>
              <a:buNone/>
              <a:defRPr sz="4000">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xfrm>
            <a:off x="22721631" y="12859292"/>
            <a:ext cx="443169" cy="437067"/>
          </a:xfrm>
          <a:prstGeom prst="rect">
            <a:avLst/>
          </a:prstGeom>
        </p:spPr>
        <p:txBody>
          <a:bodyPr lIns="45718" tIns="45718" rIns="45718" bIns="45718" anchor="ctr"/>
          <a:lstStyle>
            <a:lvl1pPr algn="r">
              <a:defRPr>
                <a:latin typeface="Arial"/>
                <a:ea typeface="Arial"/>
                <a:cs typeface="Arial"/>
                <a:sym typeface="Arial"/>
              </a:defRPr>
            </a:lvl1p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123"/>
          <p:cNvSpPr/>
          <p:nvPr/>
        </p:nvSpPr>
        <p:spPr>
          <a:xfrm>
            <a:off x="1013323" y="-35719"/>
            <a:ext cx="23536190" cy="13787438"/>
          </a:xfrm>
          <a:prstGeom prst="rect">
            <a:avLst/>
          </a:prstGeom>
          <a:solidFill>
            <a:srgbClr val="3178A6"/>
          </a:solidFill>
          <a:ln w="12700">
            <a:miter lim="400000"/>
          </a:ln>
          <a:effectLst>
            <a:outerShdw blurRad="38100" dist="25400" dir="5400000" rotWithShape="0">
              <a:srgbClr val="000000">
                <a:alpha val="50000"/>
              </a:srgbClr>
            </a:outerShdw>
          </a:effectLst>
        </p:spPr>
        <p:txBody>
          <a:bodyPr lIns="45718" tIns="45718" rIns="45718" bIns="45718" anchor="ctr"/>
          <a:lstStyle/>
          <a:p>
            <a:pPr>
              <a:defRPr sz="3200">
                <a:solidFill>
                  <a:srgbClr val="FFFFFF"/>
                </a:solidFill>
                <a:latin typeface="Calibri"/>
                <a:ea typeface="Calibri"/>
                <a:cs typeface="Calibri"/>
                <a:sym typeface="Calibri"/>
              </a:defRPr>
            </a:pPr>
            <a:endParaRPr dirty="0"/>
          </a:p>
        </p:txBody>
      </p:sp>
      <p:sp>
        <p:nvSpPr>
          <p:cNvPr id="3" name="Shape 127"/>
          <p:cNvSpPr/>
          <p:nvPr/>
        </p:nvSpPr>
        <p:spPr>
          <a:xfrm rot="16200000">
            <a:off x="-6648217" y="6415866"/>
            <a:ext cx="14090907" cy="907911"/>
          </a:xfrm>
          <a:prstGeom prst="rect">
            <a:avLst/>
          </a:prstGeom>
          <a:solidFill>
            <a:srgbClr val="F2282C"/>
          </a:solidFill>
          <a:ln w="12700">
            <a:miter lim="400000"/>
          </a:ln>
        </p:spPr>
        <p:txBody>
          <a:bodyPr lIns="45718" tIns="45718" rIns="45718" bIns="45718" anchor="ctr"/>
          <a:lstStyle/>
          <a:p>
            <a:pPr>
              <a:defRPr sz="3200">
                <a:solidFill>
                  <a:srgbClr val="FFFFFF"/>
                </a:solidFill>
                <a:latin typeface="Calibri"/>
                <a:ea typeface="Calibri"/>
                <a:cs typeface="Calibri"/>
                <a:sym typeface="Calibri"/>
              </a:defRPr>
            </a:pPr>
            <a:endParaRPr dirty="0"/>
          </a:p>
        </p:txBody>
      </p:sp>
      <p:pic>
        <p:nvPicPr>
          <p:cNvPr id="4" name="image2.png" descr="image2.png"/>
          <p:cNvPicPr>
            <a:picLocks noChangeAspect="1"/>
          </p:cNvPicPr>
          <p:nvPr/>
        </p:nvPicPr>
        <p:blipFill>
          <a:blip r:embed="rId30">
            <a:extLst/>
          </a:blip>
          <a:stretch>
            <a:fillRect/>
          </a:stretch>
        </p:blipFill>
        <p:spPr>
          <a:xfrm>
            <a:off x="21441652" y="10748884"/>
            <a:ext cx="2348446" cy="2348446"/>
          </a:xfrm>
          <a:prstGeom prst="rect">
            <a:avLst/>
          </a:prstGeom>
          <a:ln w="12700">
            <a:miter lim="400000"/>
          </a:ln>
        </p:spPr>
      </p:pic>
      <p:sp>
        <p:nvSpPr>
          <p:cNvPr id="5" name="Title Text"/>
          <p:cNvSpPr txBox="1">
            <a:spLocks noGrp="1"/>
          </p:cNvSpPr>
          <p:nvPr>
            <p:ph type="title"/>
          </p:nvPr>
        </p:nvSpPr>
        <p:spPr>
          <a:xfrm>
            <a:off x="1219200" y="549276"/>
            <a:ext cx="21945600" cy="228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Title Text</a:t>
            </a:r>
          </a:p>
        </p:txBody>
      </p:sp>
      <p:sp>
        <p:nvSpPr>
          <p:cNvPr id="6" name="Body Level One…"/>
          <p:cNvSpPr txBox="1">
            <a:spLocks noGrp="1"/>
          </p:cNvSpPr>
          <p:nvPr>
            <p:ph type="body" idx="1"/>
          </p:nvPr>
        </p:nvSpPr>
        <p:spPr>
          <a:xfrm>
            <a:off x="1219200" y="3200400"/>
            <a:ext cx="21945600" cy="90519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23806598" y="13025831"/>
            <a:ext cx="423268" cy="469901"/>
          </a:xfrm>
          <a:prstGeom prst="rect">
            <a:avLst/>
          </a:prstGeom>
          <a:ln w="12700">
            <a:miter lim="400000"/>
          </a:ln>
        </p:spPr>
        <p:txBody>
          <a:bodyPr wrap="none" lIns="50800" tIns="50800" rIns="50800" bIns="50800">
            <a:spAutoFit/>
          </a:bodyPr>
          <a:lstStyle>
            <a:lvl1pPr>
              <a:defRPr sz="2400">
                <a:solidFill>
                  <a:srgbClr val="888888"/>
                </a:solidFill>
                <a:latin typeface="Calibri"/>
                <a:ea typeface="Calibri"/>
                <a:cs typeface="Calibri"/>
                <a:sym typeface="Calibri"/>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1pPr>
      <a:lvl2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2pPr>
      <a:lvl3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3pPr>
      <a:lvl4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4pPr>
      <a:lvl5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5pPr>
      <a:lvl6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6pPr>
      <a:lvl7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7pPr>
      <a:lvl8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8pPr>
      <a:lvl9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hyperlink" Target="https://www.revereplasticssystems.com/kaizen/" TargetMode="External"/><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hyperlink" Target="https://www.revereplasticssystems.com/kaizen-graph/" TargetMode="Externa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hyperlink" Target="https://www.revereplasticssystems.com/kaizen/" TargetMode="External"/><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RPS_Standard_PPT.png" descr="RPS_Standard_PP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09" y="0"/>
            <a:ext cx="24376782" cy="13716000"/>
          </a:xfrm>
          <a:prstGeom prst="rect">
            <a:avLst/>
          </a:prstGeom>
          <a:ln w="12700">
            <a:miter lim="400000"/>
          </a:ln>
        </p:spPr>
      </p:pic>
      <p:pic>
        <p:nvPicPr>
          <p:cNvPr id="397" name="Image" descr="Image"/>
          <p:cNvPicPr>
            <a:picLocks noChangeAspect="1"/>
          </p:cNvPicPr>
          <p:nvPr/>
        </p:nvPicPr>
        <p:blipFill>
          <a:blip r:embed="rId3">
            <a:extLst/>
          </a:blip>
          <a:stretch>
            <a:fillRect/>
          </a:stretch>
        </p:blipFill>
        <p:spPr>
          <a:xfrm>
            <a:off x="13332206" y="889760"/>
            <a:ext cx="7648786" cy="3065123"/>
          </a:xfrm>
          <a:prstGeom prst="rect">
            <a:avLst/>
          </a:prstGeom>
          <a:ln w="12700">
            <a:miter lim="400000"/>
          </a:ln>
        </p:spPr>
      </p:pic>
      <p:sp>
        <p:nvSpPr>
          <p:cNvPr id="398" name="COMPANY OVERVIEW…"/>
          <p:cNvSpPr txBox="1"/>
          <p:nvPr/>
        </p:nvSpPr>
        <p:spPr>
          <a:xfrm>
            <a:off x="1187119" y="7596481"/>
            <a:ext cx="10391785" cy="38027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lgn="l" defTabSz="457200">
              <a:lnSpc>
                <a:spcPct val="120000"/>
              </a:lnSpc>
              <a:spcBef>
                <a:spcPts val="1900"/>
              </a:spcBef>
              <a:defRPr sz="4100">
                <a:solidFill>
                  <a:srgbClr val="3178A6"/>
                </a:solidFill>
                <a:latin typeface="Arial"/>
                <a:ea typeface="Arial"/>
                <a:cs typeface="Arial"/>
                <a:sym typeface="Arial"/>
              </a:defRPr>
            </a:pPr>
            <a:r>
              <a:rPr lang="en-US" dirty="0" smtClean="0"/>
              <a:t>What’s A Kaizen?</a:t>
            </a:r>
            <a:endParaRPr b="1" dirty="0"/>
          </a:p>
          <a:p>
            <a:pPr algn="l" defTabSz="457200">
              <a:lnSpc>
                <a:spcPct val="80000"/>
              </a:lnSpc>
              <a:spcBef>
                <a:spcPts val="2000"/>
              </a:spcBef>
              <a:defRPr sz="3100">
                <a:solidFill>
                  <a:srgbClr val="273338"/>
                </a:solidFill>
                <a:latin typeface="Arial"/>
                <a:ea typeface="Arial"/>
                <a:cs typeface="Arial"/>
                <a:sym typeface="Arial"/>
              </a:defRPr>
            </a:pPr>
            <a:r>
              <a:rPr lang="en-US" dirty="0" smtClean="0"/>
              <a:t>Waste Elimination</a:t>
            </a:r>
            <a:endParaRPr sz="3400" dirty="0"/>
          </a:p>
          <a:p>
            <a:pPr algn="l" defTabSz="457200">
              <a:lnSpc>
                <a:spcPct val="136000"/>
              </a:lnSpc>
              <a:spcBef>
                <a:spcPts val="1900"/>
              </a:spcBef>
              <a:defRPr sz="2500" b="1">
                <a:solidFill>
                  <a:srgbClr val="3379A4"/>
                </a:solidFill>
                <a:latin typeface="Arial"/>
                <a:ea typeface="Arial"/>
                <a:cs typeface="Arial"/>
                <a:sym typeface="Arial"/>
              </a:defRPr>
            </a:pPr>
            <a:r>
              <a:rPr lang="en-US" dirty="0" smtClean="0"/>
              <a:t>January 2024</a:t>
            </a:r>
            <a:endParaRPr dirty="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RPS_BlankStandardPPT.png" descr="RPS_BlankStandardPP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24384000" cy="13706600"/>
          </a:xfrm>
          <a:prstGeom prst="rect">
            <a:avLst/>
          </a:prstGeom>
          <a:ln w="12700">
            <a:miter lim="400000"/>
          </a:ln>
        </p:spPr>
      </p:pic>
      <p:sp>
        <p:nvSpPr>
          <p:cNvPr id="570" name="INSERT HEADLINE HERE"/>
          <p:cNvSpPr txBox="1">
            <a:spLocks noGrp="1"/>
          </p:cNvSpPr>
          <p:nvPr>
            <p:ph type="body" sz="quarter" idx="1"/>
          </p:nvPr>
        </p:nvSpPr>
        <p:spPr>
          <a:xfrm>
            <a:off x="806122" y="473561"/>
            <a:ext cx="13732162" cy="828043"/>
          </a:xfrm>
          <a:prstGeom prst="rect">
            <a:avLst/>
          </a:prstGeom>
        </p:spPr>
        <p:txBody>
          <a:bodyPr/>
          <a:lstStyle/>
          <a:p>
            <a:pPr>
              <a:spcBef>
                <a:spcPts val="1900"/>
              </a:spcBef>
              <a:defRPr sz="4200" b="0"/>
            </a:pPr>
            <a:r>
              <a:rPr lang="en-US" b="1" cap="all" dirty="0" smtClean="0"/>
              <a:t>Eight forms of waste</a:t>
            </a:r>
            <a:endParaRPr b="1" cap="all" dirty="0"/>
          </a:p>
        </p:txBody>
      </p:sp>
      <p:sp>
        <p:nvSpPr>
          <p:cNvPr id="575" name="12"/>
          <p:cNvSpPr txBox="1">
            <a:spLocks noGrp="1"/>
          </p:cNvSpPr>
          <p:nvPr>
            <p:ph type="sldNum" sz="quarter" idx="4294967295"/>
          </p:nvPr>
        </p:nvSpPr>
        <p:spPr>
          <a:xfrm>
            <a:off x="23611236" y="13144498"/>
            <a:ext cx="453331"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solidFill>
                  <a:srgbClr val="000000"/>
                </a:solidFill>
                <a:latin typeface="Arial"/>
                <a:ea typeface="Arial"/>
                <a:cs typeface="Arial"/>
                <a:sym typeface="Arial"/>
              </a:defRPr>
            </a:lvl1pPr>
          </a:lstStyle>
          <a:p>
            <a:fld id="{86CB4B4D-7CA3-9044-876B-883B54F8677D}" type="slidenum">
              <a:t>10</a:t>
            </a:fld>
            <a:endParaRPr dirty="0"/>
          </a:p>
        </p:txBody>
      </p:sp>
      <p:pic>
        <p:nvPicPr>
          <p:cNvPr id="3" name="Picture 2"/>
          <p:cNvPicPr>
            <a:picLocks noChangeAspect="1"/>
          </p:cNvPicPr>
          <p:nvPr/>
        </p:nvPicPr>
        <p:blipFill>
          <a:blip r:embed="rId3"/>
          <a:stretch>
            <a:fillRect/>
          </a:stretch>
        </p:blipFill>
        <p:spPr>
          <a:xfrm>
            <a:off x="18963036" y="9909759"/>
            <a:ext cx="5279440" cy="3234739"/>
          </a:xfrm>
          <a:prstGeom prst="rect">
            <a:avLst/>
          </a:prstGeom>
        </p:spPr>
      </p:pic>
      <p:sp>
        <p:nvSpPr>
          <p:cNvPr id="7" name="Rectangle 6"/>
          <p:cNvSpPr/>
          <p:nvPr/>
        </p:nvSpPr>
        <p:spPr>
          <a:xfrm>
            <a:off x="1491911" y="2539323"/>
            <a:ext cx="18432378" cy="3170099"/>
          </a:xfrm>
          <a:prstGeom prst="rect">
            <a:avLst/>
          </a:prstGeom>
        </p:spPr>
        <p:txBody>
          <a:bodyPr wrap="square">
            <a:spAutoFit/>
          </a:bodyPr>
          <a:lstStyle/>
          <a:p>
            <a:pPr algn="l"/>
            <a:r>
              <a:rPr lang="en-US" b="1" dirty="0" smtClean="0">
                <a:solidFill>
                  <a:schemeClr val="tx1"/>
                </a:solidFill>
                <a:latin typeface="Roboto"/>
              </a:rPr>
              <a:t>Inventory </a:t>
            </a:r>
            <a:r>
              <a:rPr lang="en-US" dirty="0" smtClean="0">
                <a:solidFill>
                  <a:schemeClr val="tx1"/>
                </a:solidFill>
                <a:latin typeface="Roboto"/>
              </a:rPr>
              <a:t>requires people, equipment and space to count, transport, store, and maintain. If we do not get orders the material will become obsolete, and be thrown away. Inventory can mask other forms of waste.</a:t>
            </a:r>
            <a:endParaRPr lang="en-US" dirty="0">
              <a:solidFill>
                <a:schemeClr val="tx1"/>
              </a:solidFill>
            </a:endParaRPr>
          </a:p>
        </p:txBody>
      </p:sp>
      <p:sp>
        <p:nvSpPr>
          <p:cNvPr id="9" name="TextBox 8"/>
          <p:cNvSpPr txBox="1"/>
          <p:nvPr/>
        </p:nvSpPr>
        <p:spPr>
          <a:xfrm>
            <a:off x="1491911" y="6624769"/>
            <a:ext cx="17471125" cy="54784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l"/>
            <a:r>
              <a:rPr lang="en-US" b="1" dirty="0">
                <a:latin typeface="Roboto"/>
              </a:rPr>
              <a:t>Examples of Kaizen that reduces or eliminates </a:t>
            </a:r>
            <a:r>
              <a:rPr lang="en-US" b="1" dirty="0" smtClean="0">
                <a:latin typeface="Roboto"/>
              </a:rPr>
              <a:t>Inventory</a:t>
            </a:r>
          </a:p>
          <a:p>
            <a:pPr algn="l"/>
            <a:r>
              <a:rPr lang="en-US" dirty="0" smtClean="0">
                <a:solidFill>
                  <a:schemeClr val="tx1"/>
                </a:solidFill>
              </a:rPr>
              <a:t>Reduction in </a:t>
            </a:r>
            <a:r>
              <a:rPr lang="en-US" dirty="0">
                <a:solidFill>
                  <a:schemeClr val="tx1"/>
                </a:solidFill>
              </a:rPr>
              <a:t>raw materials.</a:t>
            </a:r>
          </a:p>
          <a:p>
            <a:pPr algn="l"/>
            <a:r>
              <a:rPr lang="en-US" dirty="0" smtClean="0">
                <a:solidFill>
                  <a:schemeClr val="tx1"/>
                </a:solidFill>
              </a:rPr>
              <a:t>Reduction in unsold </a:t>
            </a:r>
            <a:r>
              <a:rPr lang="en-US" dirty="0">
                <a:solidFill>
                  <a:schemeClr val="tx1"/>
                </a:solidFill>
              </a:rPr>
              <a:t>finished goods</a:t>
            </a:r>
            <a:r>
              <a:rPr lang="en-US" dirty="0" smtClean="0">
                <a:solidFill>
                  <a:schemeClr val="tx1"/>
                </a:solidFill>
              </a:rPr>
              <a:t>.</a:t>
            </a:r>
          </a:p>
          <a:p>
            <a:pPr algn="l"/>
            <a:r>
              <a:rPr lang="en-US" dirty="0" smtClean="0">
                <a:solidFill>
                  <a:schemeClr val="tx1"/>
                </a:solidFill>
              </a:rPr>
              <a:t>Eliminating unserviceable molds.</a:t>
            </a:r>
            <a:endParaRPr lang="en-US" dirty="0">
              <a:solidFill>
                <a:schemeClr val="tx1"/>
              </a:solidFill>
            </a:endParaRPr>
          </a:p>
          <a:p>
            <a:pPr algn="l"/>
            <a:r>
              <a:rPr lang="en-US" dirty="0" smtClean="0">
                <a:solidFill>
                  <a:schemeClr val="tx1"/>
                </a:solidFill>
              </a:rPr>
              <a:t>Reducing the amount </a:t>
            </a:r>
            <a:r>
              <a:rPr lang="en-US" dirty="0">
                <a:solidFill>
                  <a:schemeClr val="tx1"/>
                </a:solidFill>
              </a:rPr>
              <a:t>of MRO items.</a:t>
            </a:r>
          </a:p>
          <a:p>
            <a:pPr algn="l"/>
            <a:r>
              <a:rPr lang="en-US" dirty="0" smtClean="0">
                <a:solidFill>
                  <a:schemeClr val="tx1"/>
                </a:solidFill>
              </a:rPr>
              <a:t>Eliminating unused information from share points and folders.</a:t>
            </a:r>
            <a:endParaRPr lang="en-US" dirty="0">
              <a:solidFill>
                <a:schemeClr val="tx1"/>
              </a:solidFill>
            </a:endParaRPr>
          </a:p>
          <a:p>
            <a:pPr algn="l"/>
            <a:r>
              <a:rPr lang="en-US" dirty="0" smtClean="0">
                <a:solidFill>
                  <a:schemeClr val="tx1"/>
                </a:solidFill>
              </a:rPr>
              <a:t>Reducing excess </a:t>
            </a:r>
            <a:r>
              <a:rPr lang="en-US" dirty="0">
                <a:solidFill>
                  <a:schemeClr val="tx1"/>
                </a:solidFill>
              </a:rPr>
              <a:t>supplies, including office supplies</a:t>
            </a:r>
            <a:r>
              <a:rPr lang="en-US" dirty="0" smtClean="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1822852555"/>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RPS_BlankStandardPPT.png" descr="RPS_BlankStandardPP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24384000" cy="13706600"/>
          </a:xfrm>
          <a:prstGeom prst="rect">
            <a:avLst/>
          </a:prstGeom>
          <a:ln w="12700">
            <a:miter lim="400000"/>
          </a:ln>
        </p:spPr>
      </p:pic>
      <p:sp>
        <p:nvSpPr>
          <p:cNvPr id="570" name="INSERT HEADLINE HERE"/>
          <p:cNvSpPr txBox="1">
            <a:spLocks noGrp="1"/>
          </p:cNvSpPr>
          <p:nvPr>
            <p:ph type="body" sz="quarter" idx="1"/>
          </p:nvPr>
        </p:nvSpPr>
        <p:spPr>
          <a:xfrm>
            <a:off x="806122" y="473561"/>
            <a:ext cx="13732162" cy="828043"/>
          </a:xfrm>
          <a:prstGeom prst="rect">
            <a:avLst/>
          </a:prstGeom>
        </p:spPr>
        <p:txBody>
          <a:bodyPr/>
          <a:lstStyle/>
          <a:p>
            <a:pPr>
              <a:spcBef>
                <a:spcPts val="1900"/>
              </a:spcBef>
              <a:defRPr sz="4200" b="0"/>
            </a:pPr>
            <a:r>
              <a:rPr lang="en-US" b="1" cap="all" dirty="0" smtClean="0"/>
              <a:t>Eight forms of waste</a:t>
            </a:r>
            <a:endParaRPr b="1" cap="all" dirty="0"/>
          </a:p>
        </p:txBody>
      </p:sp>
      <p:sp>
        <p:nvSpPr>
          <p:cNvPr id="575" name="12"/>
          <p:cNvSpPr txBox="1">
            <a:spLocks noGrp="1"/>
          </p:cNvSpPr>
          <p:nvPr>
            <p:ph type="sldNum" sz="quarter" idx="4294967295"/>
          </p:nvPr>
        </p:nvSpPr>
        <p:spPr>
          <a:xfrm>
            <a:off x="23611236" y="13144498"/>
            <a:ext cx="453331"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solidFill>
                  <a:srgbClr val="000000"/>
                </a:solidFill>
                <a:latin typeface="Arial"/>
                <a:ea typeface="Arial"/>
                <a:cs typeface="Arial"/>
                <a:sym typeface="Arial"/>
              </a:defRPr>
            </a:lvl1pPr>
          </a:lstStyle>
          <a:p>
            <a:fld id="{86CB4B4D-7CA3-9044-876B-883B54F8677D}" type="slidenum">
              <a:t>11</a:t>
            </a:fld>
            <a:endParaRPr dirty="0"/>
          </a:p>
        </p:txBody>
      </p:sp>
      <p:sp>
        <p:nvSpPr>
          <p:cNvPr id="8" name="Rectangle 7"/>
          <p:cNvSpPr/>
          <p:nvPr/>
        </p:nvSpPr>
        <p:spPr>
          <a:xfrm>
            <a:off x="1491911" y="2539323"/>
            <a:ext cx="18432378" cy="3170099"/>
          </a:xfrm>
          <a:prstGeom prst="rect">
            <a:avLst/>
          </a:prstGeom>
        </p:spPr>
        <p:txBody>
          <a:bodyPr wrap="square">
            <a:spAutoFit/>
          </a:bodyPr>
          <a:lstStyle/>
          <a:p>
            <a:pPr algn="l"/>
            <a:r>
              <a:rPr lang="en-US" b="1" dirty="0" smtClean="0">
                <a:solidFill>
                  <a:schemeClr val="tx1"/>
                </a:solidFill>
                <a:latin typeface="Roboto"/>
              </a:rPr>
              <a:t>Motion </a:t>
            </a:r>
            <a:r>
              <a:rPr lang="en-US" dirty="0" smtClean="0">
                <a:solidFill>
                  <a:schemeClr val="tx1"/>
                </a:solidFill>
                <a:latin typeface="Roboto"/>
              </a:rPr>
              <a:t>Walking without working (away from work station). Searching for tools, materials, or information. Reaching, bending or unnecessary motion due to poor housekeeping or workplace layout. Process is not designed with employee in mind.</a:t>
            </a:r>
            <a:endParaRPr lang="en-US" dirty="0">
              <a:solidFill>
                <a:schemeClr val="tx1"/>
              </a:solidFill>
            </a:endParaRPr>
          </a:p>
        </p:txBody>
      </p:sp>
      <p:sp>
        <p:nvSpPr>
          <p:cNvPr id="9" name="TextBox 8"/>
          <p:cNvSpPr txBox="1"/>
          <p:nvPr/>
        </p:nvSpPr>
        <p:spPr>
          <a:xfrm>
            <a:off x="1491910" y="6324755"/>
            <a:ext cx="17261311" cy="47089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l"/>
            <a:r>
              <a:rPr lang="en-US" b="1" dirty="0">
                <a:latin typeface="Roboto"/>
              </a:rPr>
              <a:t>Examples of Kaizen that reduces or eliminates </a:t>
            </a:r>
            <a:r>
              <a:rPr lang="en-US" b="1" dirty="0" smtClean="0">
                <a:latin typeface="Roboto"/>
              </a:rPr>
              <a:t>Motion</a:t>
            </a:r>
          </a:p>
          <a:p>
            <a:pPr algn="l"/>
            <a:r>
              <a:rPr lang="en-US" dirty="0" smtClean="0"/>
              <a:t>Placing material, parts, tools </a:t>
            </a:r>
            <a:r>
              <a:rPr lang="en-US" dirty="0"/>
              <a:t>and </a:t>
            </a:r>
            <a:r>
              <a:rPr lang="en-US" dirty="0" smtClean="0"/>
              <a:t>equipment within reach.</a:t>
            </a:r>
            <a:endParaRPr lang="en-US" dirty="0"/>
          </a:p>
          <a:p>
            <a:pPr algn="l"/>
            <a:r>
              <a:rPr lang="en-US" dirty="0" smtClean="0"/>
              <a:t>Eliminate walking </a:t>
            </a:r>
            <a:r>
              <a:rPr lang="en-US" dirty="0"/>
              <a:t>across </a:t>
            </a:r>
            <a:r>
              <a:rPr lang="en-US" dirty="0" smtClean="0"/>
              <a:t>your work space.</a:t>
            </a:r>
            <a:endParaRPr lang="en-US" dirty="0"/>
          </a:p>
          <a:p>
            <a:pPr algn="l"/>
            <a:r>
              <a:rPr lang="en-US" dirty="0" smtClean="0"/>
              <a:t>Reducing </a:t>
            </a:r>
            <a:r>
              <a:rPr lang="en-US" dirty="0"/>
              <a:t>turning and moving product during assembly</a:t>
            </a:r>
            <a:r>
              <a:rPr lang="en-US" dirty="0" smtClean="0"/>
              <a:t>.</a:t>
            </a:r>
          </a:p>
          <a:p>
            <a:pPr algn="l"/>
            <a:r>
              <a:rPr lang="en-US" dirty="0" smtClean="0"/>
              <a:t>Eliminate clicking </a:t>
            </a:r>
            <a:r>
              <a:rPr lang="en-US" dirty="0"/>
              <a:t>through a </a:t>
            </a:r>
            <a:r>
              <a:rPr lang="en-US" dirty="0" smtClean="0"/>
              <a:t>series </a:t>
            </a:r>
            <a:r>
              <a:rPr lang="en-US" dirty="0"/>
              <a:t>of folders on a computer.</a:t>
            </a:r>
          </a:p>
          <a:p>
            <a:pPr algn="l"/>
            <a:r>
              <a:rPr lang="en-US" dirty="0" smtClean="0"/>
              <a:t>Adding drop down lists to electronic forms.</a:t>
            </a:r>
            <a:endParaRPr lang="en-US" dirty="0"/>
          </a:p>
        </p:txBody>
      </p:sp>
      <p:pic>
        <p:nvPicPr>
          <p:cNvPr id="5" name="Picture 4"/>
          <p:cNvPicPr>
            <a:picLocks noChangeAspect="1"/>
          </p:cNvPicPr>
          <p:nvPr/>
        </p:nvPicPr>
        <p:blipFill>
          <a:blip r:embed="rId3"/>
          <a:stretch>
            <a:fillRect/>
          </a:stretch>
        </p:blipFill>
        <p:spPr>
          <a:xfrm>
            <a:off x="17666872" y="10379240"/>
            <a:ext cx="6588792" cy="3150266"/>
          </a:xfrm>
          <a:prstGeom prst="rect">
            <a:avLst/>
          </a:prstGeom>
        </p:spPr>
      </p:pic>
    </p:spTree>
    <p:extLst>
      <p:ext uri="{BB962C8B-B14F-4D97-AF65-F5344CB8AC3E}">
        <p14:creationId xmlns:p14="http://schemas.microsoft.com/office/powerpoint/2010/main" val="107216431"/>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RPS_BlankStandardPPT.png" descr="RPS_BlankStandardPP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24384000" cy="13706600"/>
          </a:xfrm>
          <a:prstGeom prst="rect">
            <a:avLst/>
          </a:prstGeom>
          <a:ln w="12700">
            <a:miter lim="400000"/>
          </a:ln>
        </p:spPr>
      </p:pic>
      <p:sp>
        <p:nvSpPr>
          <p:cNvPr id="570" name="INSERT HEADLINE HERE"/>
          <p:cNvSpPr txBox="1">
            <a:spLocks noGrp="1"/>
          </p:cNvSpPr>
          <p:nvPr>
            <p:ph type="body" sz="quarter" idx="1"/>
          </p:nvPr>
        </p:nvSpPr>
        <p:spPr>
          <a:xfrm>
            <a:off x="806122" y="473561"/>
            <a:ext cx="13732162" cy="828043"/>
          </a:xfrm>
          <a:prstGeom prst="rect">
            <a:avLst/>
          </a:prstGeom>
        </p:spPr>
        <p:txBody>
          <a:bodyPr/>
          <a:lstStyle/>
          <a:p>
            <a:pPr>
              <a:spcBef>
                <a:spcPts val="1900"/>
              </a:spcBef>
              <a:defRPr sz="4200" b="0"/>
            </a:pPr>
            <a:r>
              <a:rPr lang="en-US" b="1" cap="all" dirty="0" smtClean="0"/>
              <a:t>Eight forms of waste</a:t>
            </a:r>
            <a:endParaRPr b="1" cap="all" dirty="0"/>
          </a:p>
        </p:txBody>
      </p:sp>
      <p:sp>
        <p:nvSpPr>
          <p:cNvPr id="575" name="12"/>
          <p:cNvSpPr txBox="1">
            <a:spLocks noGrp="1"/>
          </p:cNvSpPr>
          <p:nvPr>
            <p:ph type="sldNum" sz="quarter" idx="4294967295"/>
          </p:nvPr>
        </p:nvSpPr>
        <p:spPr>
          <a:xfrm>
            <a:off x="23611236" y="13144498"/>
            <a:ext cx="453331"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solidFill>
                  <a:srgbClr val="000000"/>
                </a:solidFill>
                <a:latin typeface="Arial"/>
                <a:ea typeface="Arial"/>
                <a:cs typeface="Arial"/>
                <a:sym typeface="Arial"/>
              </a:defRPr>
            </a:lvl1pPr>
          </a:lstStyle>
          <a:p>
            <a:fld id="{86CB4B4D-7CA3-9044-876B-883B54F8677D}" type="slidenum">
              <a:t>12</a:t>
            </a:fld>
            <a:endParaRPr dirty="0"/>
          </a:p>
        </p:txBody>
      </p:sp>
      <p:sp>
        <p:nvSpPr>
          <p:cNvPr id="7" name="Rectangle 6"/>
          <p:cNvSpPr/>
          <p:nvPr/>
        </p:nvSpPr>
        <p:spPr>
          <a:xfrm>
            <a:off x="1491911" y="2539323"/>
            <a:ext cx="21354234" cy="2400657"/>
          </a:xfrm>
          <a:prstGeom prst="rect">
            <a:avLst/>
          </a:prstGeom>
        </p:spPr>
        <p:txBody>
          <a:bodyPr wrap="square">
            <a:spAutoFit/>
          </a:bodyPr>
          <a:lstStyle/>
          <a:p>
            <a:pPr algn="l"/>
            <a:r>
              <a:rPr lang="en-US" b="1" dirty="0" smtClean="0">
                <a:solidFill>
                  <a:schemeClr val="tx1"/>
                </a:solidFill>
                <a:latin typeface="Roboto"/>
              </a:rPr>
              <a:t>Extra-Processing </a:t>
            </a:r>
            <a:r>
              <a:rPr lang="en-US" dirty="0" smtClean="0">
                <a:solidFill>
                  <a:schemeClr val="tx1"/>
                </a:solidFill>
                <a:latin typeface="Roboto"/>
              </a:rPr>
              <a:t>is doing more than is necessary to produce an effectively functioning product. Extra setup steps, over-specification of the process, extra processing steps.</a:t>
            </a:r>
            <a:endParaRPr lang="en-US" dirty="0">
              <a:solidFill>
                <a:schemeClr val="tx1"/>
              </a:solidFill>
            </a:endParaRPr>
          </a:p>
        </p:txBody>
      </p:sp>
      <p:sp>
        <p:nvSpPr>
          <p:cNvPr id="8" name="TextBox 7"/>
          <p:cNvSpPr txBox="1"/>
          <p:nvPr/>
        </p:nvSpPr>
        <p:spPr>
          <a:xfrm>
            <a:off x="1491911" y="5704269"/>
            <a:ext cx="21825289" cy="70173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l"/>
            <a:r>
              <a:rPr lang="en-US" b="1" dirty="0">
                <a:solidFill>
                  <a:schemeClr val="tx1"/>
                </a:solidFill>
                <a:latin typeface="Roboto"/>
              </a:rPr>
              <a:t>Examples</a:t>
            </a:r>
            <a:r>
              <a:rPr lang="en-US" b="1" dirty="0">
                <a:solidFill>
                  <a:srgbClr val="FF0000"/>
                </a:solidFill>
                <a:latin typeface="Roboto"/>
              </a:rPr>
              <a:t> </a:t>
            </a:r>
            <a:r>
              <a:rPr lang="en-US" b="1" dirty="0">
                <a:latin typeface="Roboto"/>
              </a:rPr>
              <a:t>of Kaizen that reduces or eliminates </a:t>
            </a:r>
            <a:r>
              <a:rPr lang="en-US" b="1" dirty="0" smtClean="0">
                <a:latin typeface="Roboto"/>
              </a:rPr>
              <a:t>Extra-Processing</a:t>
            </a:r>
          </a:p>
          <a:p>
            <a:pPr algn="l"/>
            <a:r>
              <a:rPr lang="en-US" dirty="0" smtClean="0"/>
              <a:t>Reducing the number of approvals required before </a:t>
            </a:r>
            <a:r>
              <a:rPr lang="en-US" dirty="0"/>
              <a:t>work can progress.</a:t>
            </a:r>
          </a:p>
          <a:p>
            <a:pPr algn="l"/>
            <a:r>
              <a:rPr lang="en-US" dirty="0" smtClean="0"/>
              <a:t>Eliminating unproductive </a:t>
            </a:r>
            <a:r>
              <a:rPr lang="en-US" dirty="0"/>
              <a:t>meetings, or </a:t>
            </a:r>
            <a:r>
              <a:rPr lang="en-US" dirty="0" smtClean="0"/>
              <a:t>the </a:t>
            </a:r>
            <a:r>
              <a:rPr lang="en-US" dirty="0"/>
              <a:t>presence of unnecessary </a:t>
            </a:r>
            <a:r>
              <a:rPr lang="en-US" dirty="0" smtClean="0"/>
              <a:t>team members </a:t>
            </a:r>
            <a:r>
              <a:rPr lang="en-US" dirty="0"/>
              <a:t>at meetings</a:t>
            </a:r>
            <a:r>
              <a:rPr lang="en-US" dirty="0" smtClean="0"/>
              <a:t>.</a:t>
            </a:r>
          </a:p>
          <a:p>
            <a:pPr algn="l"/>
            <a:r>
              <a:rPr lang="en-US" dirty="0" smtClean="0"/>
              <a:t>Eliminating unnecessary </a:t>
            </a:r>
            <a:r>
              <a:rPr lang="en-US" dirty="0"/>
              <a:t>features that the customer does not </a:t>
            </a:r>
            <a:r>
              <a:rPr lang="en-US" dirty="0" smtClean="0"/>
              <a:t>use.</a:t>
            </a:r>
          </a:p>
          <a:p>
            <a:pPr algn="l"/>
            <a:r>
              <a:rPr lang="en-US" dirty="0"/>
              <a:t>Eliminate processes that are not required by the customer.</a:t>
            </a:r>
          </a:p>
          <a:p>
            <a:pPr algn="l"/>
            <a:r>
              <a:rPr lang="en-US" dirty="0" smtClean="0"/>
              <a:t>Reducing </a:t>
            </a:r>
            <a:r>
              <a:rPr lang="en-US" dirty="0"/>
              <a:t>excess paperwork or data entry.</a:t>
            </a:r>
          </a:p>
          <a:p>
            <a:pPr algn="l"/>
            <a:r>
              <a:rPr lang="en-US" dirty="0"/>
              <a:t>Eliminating duplicate reports for the same process.</a:t>
            </a:r>
          </a:p>
          <a:p>
            <a:pPr algn="l"/>
            <a:endParaRPr lang="en-US" dirty="0"/>
          </a:p>
        </p:txBody>
      </p:sp>
      <p:pic>
        <p:nvPicPr>
          <p:cNvPr id="5" name="Picture 4"/>
          <p:cNvPicPr>
            <a:picLocks noChangeAspect="1"/>
          </p:cNvPicPr>
          <p:nvPr/>
        </p:nvPicPr>
        <p:blipFill>
          <a:blip r:embed="rId3"/>
          <a:stretch>
            <a:fillRect/>
          </a:stretch>
        </p:blipFill>
        <p:spPr>
          <a:xfrm>
            <a:off x="18083285" y="9760288"/>
            <a:ext cx="6300716" cy="3269337"/>
          </a:xfrm>
          <a:prstGeom prst="rect">
            <a:avLst/>
          </a:prstGeom>
        </p:spPr>
      </p:pic>
    </p:spTree>
    <p:extLst>
      <p:ext uri="{BB962C8B-B14F-4D97-AF65-F5344CB8AC3E}">
        <p14:creationId xmlns:p14="http://schemas.microsoft.com/office/powerpoint/2010/main" val="1980768926"/>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RPS_BlankStandardPPT.png" descr="RPS_BlankStandardPP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24384000" cy="13706600"/>
          </a:xfrm>
          <a:prstGeom prst="rect">
            <a:avLst/>
          </a:prstGeom>
          <a:ln w="12700">
            <a:miter lim="400000"/>
          </a:ln>
        </p:spPr>
      </p:pic>
      <p:sp>
        <p:nvSpPr>
          <p:cNvPr id="570" name="INSERT HEADLINE HERE"/>
          <p:cNvSpPr txBox="1">
            <a:spLocks noGrp="1"/>
          </p:cNvSpPr>
          <p:nvPr>
            <p:ph type="body" sz="quarter" idx="1"/>
          </p:nvPr>
        </p:nvSpPr>
        <p:spPr>
          <a:xfrm>
            <a:off x="806122" y="473561"/>
            <a:ext cx="13732162" cy="828043"/>
          </a:xfrm>
          <a:prstGeom prst="rect">
            <a:avLst/>
          </a:prstGeom>
        </p:spPr>
        <p:txBody>
          <a:bodyPr/>
          <a:lstStyle/>
          <a:p>
            <a:pPr>
              <a:spcBef>
                <a:spcPts val="1900"/>
              </a:spcBef>
              <a:defRPr sz="4200" b="0"/>
            </a:pPr>
            <a:r>
              <a:rPr lang="en-US" b="1" cap="all" dirty="0" smtClean="0"/>
              <a:t>2024 goals</a:t>
            </a:r>
            <a:endParaRPr b="1" cap="all" dirty="0"/>
          </a:p>
        </p:txBody>
      </p:sp>
      <p:sp>
        <p:nvSpPr>
          <p:cNvPr id="575" name="12"/>
          <p:cNvSpPr txBox="1">
            <a:spLocks noGrp="1"/>
          </p:cNvSpPr>
          <p:nvPr>
            <p:ph type="sldNum" sz="quarter" idx="4294967295"/>
          </p:nvPr>
        </p:nvSpPr>
        <p:spPr>
          <a:xfrm>
            <a:off x="23611236" y="13144498"/>
            <a:ext cx="453331"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solidFill>
                  <a:srgbClr val="000000"/>
                </a:solidFill>
                <a:latin typeface="Arial"/>
                <a:ea typeface="Arial"/>
                <a:cs typeface="Arial"/>
                <a:sym typeface="Arial"/>
              </a:defRPr>
            </a:lvl1pPr>
          </a:lstStyle>
          <a:p>
            <a:fld id="{86CB4B4D-7CA3-9044-876B-883B54F8677D}" type="slidenum">
              <a:t>13</a:t>
            </a:fld>
            <a:endParaRPr dirty="0"/>
          </a:p>
        </p:txBody>
      </p:sp>
      <p:pic>
        <p:nvPicPr>
          <p:cNvPr id="2" name="Picture 1"/>
          <p:cNvPicPr>
            <a:picLocks noChangeAspect="1"/>
          </p:cNvPicPr>
          <p:nvPr/>
        </p:nvPicPr>
        <p:blipFill>
          <a:blip r:embed="rId3"/>
          <a:stretch>
            <a:fillRect/>
          </a:stretch>
        </p:blipFill>
        <p:spPr>
          <a:xfrm>
            <a:off x="1133901" y="2569893"/>
            <a:ext cx="21668554" cy="5821048"/>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13908240" y="9659229"/>
            <a:ext cx="6220383" cy="3633689"/>
          </a:xfrm>
          <a:prstGeom prst="rect">
            <a:avLst/>
          </a:prstGeom>
          <a:ln>
            <a:solidFill>
              <a:schemeClr val="tx1"/>
            </a:solidFill>
          </a:ln>
        </p:spPr>
      </p:pic>
      <p:pic>
        <p:nvPicPr>
          <p:cNvPr id="4" name="Picture 3"/>
          <p:cNvPicPr>
            <a:picLocks noChangeAspect="1"/>
          </p:cNvPicPr>
          <p:nvPr/>
        </p:nvPicPr>
        <p:blipFill>
          <a:blip r:embed="rId5"/>
          <a:stretch>
            <a:fillRect/>
          </a:stretch>
        </p:blipFill>
        <p:spPr>
          <a:xfrm>
            <a:off x="20349490" y="9683602"/>
            <a:ext cx="2406211" cy="3609316"/>
          </a:xfrm>
          <a:prstGeom prst="rect">
            <a:avLst/>
          </a:prstGeom>
          <a:ln>
            <a:solidFill>
              <a:schemeClr val="tx1"/>
            </a:solidFill>
          </a:ln>
        </p:spPr>
      </p:pic>
      <p:sp>
        <p:nvSpPr>
          <p:cNvPr id="5" name="Rectangle 4"/>
          <p:cNvSpPr/>
          <p:nvPr/>
        </p:nvSpPr>
        <p:spPr>
          <a:xfrm>
            <a:off x="13908240" y="9040196"/>
            <a:ext cx="8847461" cy="584775"/>
          </a:xfrm>
          <a:prstGeom prst="rect">
            <a:avLst/>
          </a:prstGeom>
        </p:spPr>
        <p:txBody>
          <a:bodyPr wrap="square">
            <a:spAutoFit/>
          </a:bodyPr>
          <a:lstStyle/>
          <a:p>
            <a:pPr algn="l"/>
            <a:r>
              <a:rPr lang="en-US" sz="3200" dirty="0"/>
              <a:t>2024 Monthly Kaizen Goal Calculation by Site</a:t>
            </a:r>
          </a:p>
        </p:txBody>
      </p:sp>
      <p:sp>
        <p:nvSpPr>
          <p:cNvPr id="6" name="Rectangle 5"/>
          <p:cNvSpPr/>
          <p:nvPr/>
        </p:nvSpPr>
        <p:spPr>
          <a:xfrm>
            <a:off x="8689075" y="1708119"/>
            <a:ext cx="6558206" cy="861774"/>
          </a:xfrm>
          <a:prstGeom prst="rect">
            <a:avLst/>
          </a:prstGeom>
        </p:spPr>
        <p:txBody>
          <a:bodyPr wrap="none">
            <a:spAutoFit/>
          </a:bodyPr>
          <a:lstStyle/>
          <a:p>
            <a:r>
              <a:rPr lang="en-US" dirty="0"/>
              <a:t>Goal By Month by Site</a:t>
            </a:r>
          </a:p>
        </p:txBody>
      </p:sp>
      <p:sp>
        <p:nvSpPr>
          <p:cNvPr id="10" name="Rectangle 9"/>
          <p:cNvSpPr/>
          <p:nvPr/>
        </p:nvSpPr>
        <p:spPr>
          <a:xfrm>
            <a:off x="1133901" y="9658460"/>
            <a:ext cx="12309144" cy="2400657"/>
          </a:xfrm>
          <a:prstGeom prst="rect">
            <a:avLst/>
          </a:prstGeom>
        </p:spPr>
        <p:txBody>
          <a:bodyPr wrap="square">
            <a:spAutoFit/>
          </a:bodyPr>
          <a:lstStyle/>
          <a:p>
            <a:pPr algn="l"/>
            <a:r>
              <a:rPr lang="en-US" dirty="0" smtClean="0">
                <a:solidFill>
                  <a:schemeClr val="tx1"/>
                </a:solidFill>
                <a:latin typeface="Roboto"/>
              </a:rPr>
              <a:t>The company goal is &gt;300 per month starting in October which will result in over 2000 </a:t>
            </a:r>
            <a:r>
              <a:rPr lang="en-US" dirty="0" err="1" smtClean="0">
                <a:solidFill>
                  <a:schemeClr val="tx1"/>
                </a:solidFill>
                <a:latin typeface="Roboto"/>
              </a:rPr>
              <a:t>kaizens</a:t>
            </a:r>
            <a:r>
              <a:rPr lang="en-US" dirty="0" smtClean="0">
                <a:solidFill>
                  <a:schemeClr val="tx1"/>
                </a:solidFill>
                <a:latin typeface="Roboto"/>
              </a:rPr>
              <a:t> completed this year.</a:t>
            </a:r>
            <a:endParaRPr lang="en-US" dirty="0">
              <a:solidFill>
                <a:schemeClr val="tx1"/>
              </a:solidFill>
            </a:endParaRPr>
          </a:p>
        </p:txBody>
      </p:sp>
    </p:spTree>
    <p:extLst>
      <p:ext uri="{BB962C8B-B14F-4D97-AF65-F5344CB8AC3E}">
        <p14:creationId xmlns:p14="http://schemas.microsoft.com/office/powerpoint/2010/main" val="2975971865"/>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RPS_BlankStandardPPT.png" descr="RPS_BlankStandardPP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24384000" cy="13706600"/>
          </a:xfrm>
          <a:prstGeom prst="rect">
            <a:avLst/>
          </a:prstGeom>
          <a:ln w="12700">
            <a:miter lim="400000"/>
          </a:ln>
        </p:spPr>
      </p:pic>
      <p:sp>
        <p:nvSpPr>
          <p:cNvPr id="570" name="INSERT HEADLINE HERE"/>
          <p:cNvSpPr txBox="1">
            <a:spLocks noGrp="1"/>
          </p:cNvSpPr>
          <p:nvPr>
            <p:ph type="body" sz="quarter" idx="1"/>
          </p:nvPr>
        </p:nvSpPr>
        <p:spPr>
          <a:xfrm>
            <a:off x="806122" y="473561"/>
            <a:ext cx="13732162" cy="828043"/>
          </a:xfrm>
          <a:prstGeom prst="rect">
            <a:avLst/>
          </a:prstGeom>
        </p:spPr>
        <p:txBody>
          <a:bodyPr/>
          <a:lstStyle/>
          <a:p>
            <a:pPr>
              <a:spcBef>
                <a:spcPts val="1900"/>
              </a:spcBef>
              <a:defRPr sz="4200" b="0"/>
            </a:pPr>
            <a:r>
              <a:rPr lang="en-US" b="1" cap="all" dirty="0" smtClean="0"/>
              <a:t>Generating kaizen ideas</a:t>
            </a:r>
            <a:endParaRPr b="1" cap="all" dirty="0"/>
          </a:p>
        </p:txBody>
      </p:sp>
      <p:sp>
        <p:nvSpPr>
          <p:cNvPr id="575" name="12"/>
          <p:cNvSpPr txBox="1">
            <a:spLocks noGrp="1"/>
          </p:cNvSpPr>
          <p:nvPr>
            <p:ph type="sldNum" sz="quarter" idx="4294967295"/>
          </p:nvPr>
        </p:nvSpPr>
        <p:spPr>
          <a:xfrm>
            <a:off x="23611236" y="13144498"/>
            <a:ext cx="453331"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solidFill>
                  <a:srgbClr val="000000"/>
                </a:solidFill>
                <a:latin typeface="Arial"/>
                <a:ea typeface="Arial"/>
                <a:cs typeface="Arial"/>
                <a:sym typeface="Arial"/>
              </a:defRPr>
            </a:lvl1pPr>
          </a:lstStyle>
          <a:p>
            <a:fld id="{86CB4B4D-7CA3-9044-876B-883B54F8677D}" type="slidenum">
              <a:t>14</a:t>
            </a:fld>
            <a:endParaRPr dirty="0"/>
          </a:p>
        </p:txBody>
      </p:sp>
      <p:sp>
        <p:nvSpPr>
          <p:cNvPr id="2" name="TextBox 1"/>
          <p:cNvSpPr txBox="1"/>
          <p:nvPr/>
        </p:nvSpPr>
        <p:spPr>
          <a:xfrm>
            <a:off x="19844224" y="2606725"/>
            <a:ext cx="3583669"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2400" baseline="0" dirty="0" smtClean="0"/>
              <a:t>Unsafe Acts &amp; Conditions</a:t>
            </a:r>
            <a:endParaRPr kumimoji="0" lang="en-US" sz="2400" b="0" i="0" u="none" strike="noStrike" cap="none" spc="0" normalizeH="0" baseline="0" dirty="0">
              <a:ln>
                <a:noFill/>
              </a:ln>
              <a:solidFill>
                <a:srgbClr val="000000"/>
              </a:solidFill>
              <a:effectLst/>
              <a:uFillTx/>
              <a:sym typeface="Helvetica"/>
            </a:endParaRPr>
          </a:p>
        </p:txBody>
      </p:sp>
      <p:pic>
        <p:nvPicPr>
          <p:cNvPr id="3" name="Picture 2"/>
          <p:cNvPicPr>
            <a:picLocks noChangeAspect="1"/>
          </p:cNvPicPr>
          <p:nvPr/>
        </p:nvPicPr>
        <p:blipFill>
          <a:blip r:embed="rId3"/>
          <a:stretch>
            <a:fillRect/>
          </a:stretch>
        </p:blipFill>
        <p:spPr>
          <a:xfrm>
            <a:off x="16240836" y="9336614"/>
            <a:ext cx="6791847" cy="3826393"/>
          </a:xfrm>
          <a:prstGeom prst="rect">
            <a:avLst/>
          </a:prstGeom>
          <a:ln>
            <a:solidFill>
              <a:schemeClr val="tx1"/>
            </a:solidFill>
          </a:ln>
        </p:spPr>
      </p:pic>
      <p:sp>
        <p:nvSpPr>
          <p:cNvPr id="4" name="Rectangle 3"/>
          <p:cNvSpPr/>
          <p:nvPr/>
        </p:nvSpPr>
        <p:spPr>
          <a:xfrm>
            <a:off x="17121263" y="8842272"/>
            <a:ext cx="4701928" cy="461665"/>
          </a:xfrm>
          <a:prstGeom prst="rect">
            <a:avLst/>
          </a:prstGeom>
        </p:spPr>
        <p:txBody>
          <a:bodyPr wrap="none">
            <a:spAutoFit/>
          </a:bodyPr>
          <a:lstStyle/>
          <a:p>
            <a:r>
              <a:rPr lang="en-US" sz="2400" dirty="0"/>
              <a:t>Rapid Improvement Events (RIE)</a:t>
            </a:r>
          </a:p>
        </p:txBody>
      </p:sp>
      <p:pic>
        <p:nvPicPr>
          <p:cNvPr id="5" name="Picture 4"/>
          <p:cNvPicPr>
            <a:picLocks noChangeAspect="1"/>
          </p:cNvPicPr>
          <p:nvPr/>
        </p:nvPicPr>
        <p:blipFill>
          <a:blip r:embed="rId4"/>
          <a:stretch>
            <a:fillRect/>
          </a:stretch>
        </p:blipFill>
        <p:spPr>
          <a:xfrm>
            <a:off x="806121" y="9114491"/>
            <a:ext cx="5853985" cy="4030007"/>
          </a:xfrm>
          <a:prstGeom prst="rect">
            <a:avLst/>
          </a:prstGeom>
          <a:ln>
            <a:solidFill>
              <a:schemeClr val="tx1"/>
            </a:solidFill>
          </a:ln>
        </p:spPr>
      </p:pic>
      <p:sp>
        <p:nvSpPr>
          <p:cNvPr id="6" name="Rectangle 5"/>
          <p:cNvSpPr/>
          <p:nvPr/>
        </p:nvSpPr>
        <p:spPr>
          <a:xfrm>
            <a:off x="2681891" y="8652826"/>
            <a:ext cx="2117887" cy="461665"/>
          </a:xfrm>
          <a:prstGeom prst="rect">
            <a:avLst/>
          </a:prstGeom>
        </p:spPr>
        <p:txBody>
          <a:bodyPr wrap="none">
            <a:spAutoFit/>
          </a:bodyPr>
          <a:lstStyle/>
          <a:p>
            <a:r>
              <a:rPr lang="en-US" sz="2400" dirty="0"/>
              <a:t>Gemba Walks</a:t>
            </a:r>
          </a:p>
        </p:txBody>
      </p:sp>
      <p:pic>
        <p:nvPicPr>
          <p:cNvPr id="7" name="Picture 6"/>
          <p:cNvPicPr>
            <a:picLocks noChangeAspect="1"/>
          </p:cNvPicPr>
          <p:nvPr/>
        </p:nvPicPr>
        <p:blipFill>
          <a:blip r:embed="rId5"/>
          <a:stretch>
            <a:fillRect/>
          </a:stretch>
        </p:blipFill>
        <p:spPr>
          <a:xfrm>
            <a:off x="15109654" y="4126495"/>
            <a:ext cx="3795007" cy="4437140"/>
          </a:xfrm>
          <a:prstGeom prst="rect">
            <a:avLst/>
          </a:prstGeom>
          <a:ln>
            <a:solidFill>
              <a:schemeClr val="tx1"/>
            </a:solidFill>
          </a:ln>
        </p:spPr>
      </p:pic>
      <p:sp>
        <p:nvSpPr>
          <p:cNvPr id="8" name="Rectangle 7"/>
          <p:cNvSpPr/>
          <p:nvPr/>
        </p:nvSpPr>
        <p:spPr>
          <a:xfrm>
            <a:off x="14634462" y="3639239"/>
            <a:ext cx="4636205" cy="461665"/>
          </a:xfrm>
          <a:prstGeom prst="rect">
            <a:avLst/>
          </a:prstGeom>
        </p:spPr>
        <p:txBody>
          <a:bodyPr wrap="none">
            <a:spAutoFit/>
          </a:bodyPr>
          <a:lstStyle/>
          <a:p>
            <a:r>
              <a:rPr lang="en-US" sz="2400" dirty="0"/>
              <a:t>Hour by Hour Production Boards</a:t>
            </a:r>
          </a:p>
        </p:txBody>
      </p:sp>
      <p:pic>
        <p:nvPicPr>
          <p:cNvPr id="9" name="Picture 8"/>
          <p:cNvPicPr>
            <a:picLocks noChangeAspect="1"/>
          </p:cNvPicPr>
          <p:nvPr/>
        </p:nvPicPr>
        <p:blipFill>
          <a:blip r:embed="rId6"/>
          <a:stretch>
            <a:fillRect/>
          </a:stretch>
        </p:blipFill>
        <p:spPr>
          <a:xfrm>
            <a:off x="7269629" y="9221408"/>
            <a:ext cx="8131189" cy="3923090"/>
          </a:xfrm>
          <a:prstGeom prst="rect">
            <a:avLst/>
          </a:prstGeom>
          <a:ln>
            <a:solidFill>
              <a:schemeClr val="tx1"/>
            </a:solidFill>
          </a:ln>
        </p:spPr>
      </p:pic>
      <p:sp>
        <p:nvSpPr>
          <p:cNvPr id="10" name="Rectangle 9"/>
          <p:cNvSpPr/>
          <p:nvPr/>
        </p:nvSpPr>
        <p:spPr>
          <a:xfrm>
            <a:off x="10190184" y="8759743"/>
            <a:ext cx="1656223" cy="461665"/>
          </a:xfrm>
          <a:prstGeom prst="rect">
            <a:avLst/>
          </a:prstGeom>
        </p:spPr>
        <p:txBody>
          <a:bodyPr wrap="none">
            <a:spAutoFit/>
          </a:bodyPr>
          <a:lstStyle/>
          <a:p>
            <a:r>
              <a:rPr lang="en-US" sz="2400" dirty="0"/>
              <a:t>War Room</a:t>
            </a:r>
          </a:p>
        </p:txBody>
      </p:sp>
      <p:pic>
        <p:nvPicPr>
          <p:cNvPr id="11" name="Picture 10"/>
          <p:cNvPicPr>
            <a:picLocks noChangeAspect="1"/>
          </p:cNvPicPr>
          <p:nvPr/>
        </p:nvPicPr>
        <p:blipFill>
          <a:blip r:embed="rId7"/>
          <a:stretch>
            <a:fillRect/>
          </a:stretch>
        </p:blipFill>
        <p:spPr>
          <a:xfrm>
            <a:off x="8215952" y="4498441"/>
            <a:ext cx="6614702" cy="4065194"/>
          </a:xfrm>
          <a:prstGeom prst="rect">
            <a:avLst/>
          </a:prstGeom>
          <a:ln>
            <a:solidFill>
              <a:schemeClr val="tx1"/>
            </a:solidFill>
          </a:ln>
        </p:spPr>
      </p:pic>
      <p:sp>
        <p:nvSpPr>
          <p:cNvPr id="12" name="Rectangle 11"/>
          <p:cNvSpPr/>
          <p:nvPr/>
        </p:nvSpPr>
        <p:spPr>
          <a:xfrm>
            <a:off x="10401081" y="4036776"/>
            <a:ext cx="1999265" cy="461665"/>
          </a:xfrm>
          <a:prstGeom prst="rect">
            <a:avLst/>
          </a:prstGeom>
        </p:spPr>
        <p:txBody>
          <a:bodyPr wrap="none">
            <a:spAutoFit/>
          </a:bodyPr>
          <a:lstStyle/>
          <a:p>
            <a:r>
              <a:rPr lang="en-US" sz="2400" dirty="0"/>
              <a:t>Observations</a:t>
            </a:r>
          </a:p>
        </p:txBody>
      </p:sp>
      <p:pic>
        <p:nvPicPr>
          <p:cNvPr id="13" name="Picture 12"/>
          <p:cNvPicPr>
            <a:picLocks noChangeAspect="1"/>
          </p:cNvPicPr>
          <p:nvPr/>
        </p:nvPicPr>
        <p:blipFill>
          <a:blip r:embed="rId8"/>
          <a:stretch>
            <a:fillRect/>
          </a:stretch>
        </p:blipFill>
        <p:spPr>
          <a:xfrm>
            <a:off x="19298886" y="3049090"/>
            <a:ext cx="4391025" cy="5581650"/>
          </a:xfrm>
          <a:prstGeom prst="rect">
            <a:avLst/>
          </a:prstGeom>
        </p:spPr>
      </p:pic>
      <p:pic>
        <p:nvPicPr>
          <p:cNvPr id="14" name="Picture 13"/>
          <p:cNvPicPr>
            <a:picLocks noChangeAspect="1"/>
          </p:cNvPicPr>
          <p:nvPr/>
        </p:nvPicPr>
        <p:blipFill>
          <a:blip r:embed="rId9"/>
          <a:stretch>
            <a:fillRect/>
          </a:stretch>
        </p:blipFill>
        <p:spPr>
          <a:xfrm>
            <a:off x="834032" y="3870071"/>
            <a:ext cx="7125832" cy="4658757"/>
          </a:xfrm>
          <a:prstGeom prst="rect">
            <a:avLst/>
          </a:prstGeom>
          <a:ln>
            <a:solidFill>
              <a:schemeClr val="tx1"/>
            </a:solidFill>
          </a:ln>
        </p:spPr>
      </p:pic>
      <p:sp>
        <p:nvSpPr>
          <p:cNvPr id="18" name="Rectangle 17"/>
          <p:cNvSpPr/>
          <p:nvPr/>
        </p:nvSpPr>
        <p:spPr>
          <a:xfrm>
            <a:off x="3364770" y="3428824"/>
            <a:ext cx="1435008" cy="461665"/>
          </a:xfrm>
          <a:prstGeom prst="rect">
            <a:avLst/>
          </a:prstGeom>
        </p:spPr>
        <p:txBody>
          <a:bodyPr wrap="none">
            <a:spAutoFit/>
          </a:bodyPr>
          <a:lstStyle/>
          <a:p>
            <a:r>
              <a:rPr lang="en-US" sz="2400" dirty="0" smtClean="0"/>
              <a:t>Meetings</a:t>
            </a:r>
            <a:endParaRPr lang="en-US" sz="2400" dirty="0"/>
          </a:p>
        </p:txBody>
      </p:sp>
      <p:sp>
        <p:nvSpPr>
          <p:cNvPr id="15" name="TextBox 14"/>
          <p:cNvSpPr txBox="1"/>
          <p:nvPr/>
        </p:nvSpPr>
        <p:spPr>
          <a:xfrm>
            <a:off x="760188" y="2173675"/>
            <a:ext cx="17924134" cy="8617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a:rPr>
              <a:t>There are so many sources for identifying kaizen opportunities.</a:t>
            </a:r>
            <a:endParaRPr kumimoji="0" lang="en-US" sz="5000" b="0" i="0" u="none" strike="noStrike" cap="none" spc="0" normalizeH="0" baseline="0" dirty="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3399871256"/>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RPS_BlankStandardPPT.png" descr="RPS_BlankStandardPP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24384000" cy="13706600"/>
          </a:xfrm>
          <a:prstGeom prst="rect">
            <a:avLst/>
          </a:prstGeom>
          <a:ln w="12700">
            <a:miter lim="400000"/>
          </a:ln>
        </p:spPr>
      </p:pic>
      <p:sp>
        <p:nvSpPr>
          <p:cNvPr id="570" name="INSERT HEADLINE HERE"/>
          <p:cNvSpPr txBox="1">
            <a:spLocks noGrp="1"/>
          </p:cNvSpPr>
          <p:nvPr>
            <p:ph type="body" sz="quarter" idx="1"/>
          </p:nvPr>
        </p:nvSpPr>
        <p:spPr>
          <a:xfrm>
            <a:off x="806122" y="473561"/>
            <a:ext cx="13732162" cy="828043"/>
          </a:xfrm>
          <a:prstGeom prst="rect">
            <a:avLst/>
          </a:prstGeom>
        </p:spPr>
        <p:txBody>
          <a:bodyPr/>
          <a:lstStyle/>
          <a:p>
            <a:pPr>
              <a:spcBef>
                <a:spcPts val="1900"/>
              </a:spcBef>
              <a:defRPr sz="4200" b="0"/>
            </a:pPr>
            <a:r>
              <a:rPr lang="en-US" b="1" cap="all" dirty="0" smtClean="0"/>
              <a:t>The collection process</a:t>
            </a:r>
            <a:endParaRPr b="1" cap="all" dirty="0"/>
          </a:p>
        </p:txBody>
      </p:sp>
      <p:sp>
        <p:nvSpPr>
          <p:cNvPr id="575" name="12"/>
          <p:cNvSpPr txBox="1">
            <a:spLocks noGrp="1"/>
          </p:cNvSpPr>
          <p:nvPr>
            <p:ph type="sldNum" sz="quarter" idx="4294967295"/>
          </p:nvPr>
        </p:nvSpPr>
        <p:spPr>
          <a:xfrm>
            <a:off x="23611236" y="13144498"/>
            <a:ext cx="453331"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solidFill>
                  <a:srgbClr val="000000"/>
                </a:solidFill>
                <a:latin typeface="Arial"/>
                <a:ea typeface="Arial"/>
                <a:cs typeface="Arial"/>
                <a:sym typeface="Arial"/>
              </a:defRPr>
            </a:lvl1pPr>
          </a:lstStyle>
          <a:p>
            <a:fld id="{86CB4B4D-7CA3-9044-876B-883B54F8677D}" type="slidenum">
              <a:t>15</a:t>
            </a:fld>
            <a:endParaRPr dirty="0"/>
          </a:p>
        </p:txBody>
      </p:sp>
      <p:sp>
        <p:nvSpPr>
          <p:cNvPr id="8" name="TextBox 7"/>
          <p:cNvSpPr txBox="1"/>
          <p:nvPr/>
        </p:nvSpPr>
        <p:spPr>
          <a:xfrm>
            <a:off x="760188" y="2173675"/>
            <a:ext cx="22290881" cy="39395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l"/>
            <a:r>
              <a:rPr lang="en-US" dirty="0" smtClean="0"/>
              <a:t>To fill out the form go to </a:t>
            </a:r>
            <a:r>
              <a:rPr lang="en-US" dirty="0" smtClean="0">
                <a:hlinkClick r:id="rId3"/>
              </a:rPr>
              <a:t>https</a:t>
            </a:r>
            <a:r>
              <a:rPr lang="en-US" dirty="0">
                <a:hlinkClick r:id="rId3"/>
              </a:rPr>
              <a:t>://www.revereplasticssystems.com/kaizen</a:t>
            </a:r>
            <a:r>
              <a:rPr lang="en-US" dirty="0" smtClean="0">
                <a:hlinkClick r:id="rId3"/>
              </a:rPr>
              <a:t>/</a:t>
            </a:r>
            <a:r>
              <a:rPr lang="en-US" dirty="0" smtClean="0"/>
              <a:t>, or you can click on the “Kaizen Entry Form” below (must be in slideshow for link to work). </a:t>
            </a:r>
          </a:p>
          <a:p>
            <a:pPr algn="l"/>
            <a:r>
              <a:rPr lang="en-US" dirty="0" smtClean="0"/>
              <a:t>When you click the “Submit” button at the bottom of the form it will auto update the charts shown below.</a:t>
            </a:r>
            <a:endParaRPr lang="en-US" dirty="0"/>
          </a:p>
        </p:txBody>
      </p:sp>
      <p:pic>
        <p:nvPicPr>
          <p:cNvPr id="2" name="Picture 1">
            <a:hlinkClick r:id="rId3"/>
          </p:cNvPr>
          <p:cNvPicPr>
            <a:picLocks noChangeAspect="1"/>
          </p:cNvPicPr>
          <p:nvPr/>
        </p:nvPicPr>
        <p:blipFill>
          <a:blip r:embed="rId4"/>
          <a:stretch>
            <a:fillRect/>
          </a:stretch>
        </p:blipFill>
        <p:spPr>
          <a:xfrm>
            <a:off x="1287728" y="6397157"/>
            <a:ext cx="10229850" cy="6781800"/>
          </a:xfrm>
          <a:prstGeom prst="rect">
            <a:avLst/>
          </a:prstGeom>
          <a:ln>
            <a:solidFill>
              <a:schemeClr val="tx1"/>
            </a:solidFill>
          </a:ln>
        </p:spPr>
      </p:pic>
      <p:pic>
        <p:nvPicPr>
          <p:cNvPr id="5" name="Picture 4">
            <a:hlinkClick r:id="rId5"/>
          </p:cNvPr>
          <p:cNvPicPr>
            <a:picLocks noChangeAspect="1"/>
          </p:cNvPicPr>
          <p:nvPr/>
        </p:nvPicPr>
        <p:blipFill>
          <a:blip r:embed="rId6"/>
          <a:stretch>
            <a:fillRect/>
          </a:stretch>
        </p:blipFill>
        <p:spPr>
          <a:xfrm>
            <a:off x="12696319" y="6397157"/>
            <a:ext cx="10229850" cy="6781800"/>
          </a:xfrm>
          <a:prstGeom prst="rect">
            <a:avLst/>
          </a:prstGeom>
          <a:ln>
            <a:solidFill>
              <a:schemeClr val="tx1"/>
            </a:solidFill>
          </a:ln>
        </p:spPr>
      </p:pic>
    </p:spTree>
    <p:extLst>
      <p:ext uri="{BB962C8B-B14F-4D97-AF65-F5344CB8AC3E}">
        <p14:creationId xmlns:p14="http://schemas.microsoft.com/office/powerpoint/2010/main" val="706962705"/>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RPS_BlankStandardPPT.png" descr="RPS_BlankStandardPP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24384000" cy="13706600"/>
          </a:xfrm>
          <a:prstGeom prst="rect">
            <a:avLst/>
          </a:prstGeom>
          <a:ln w="12700">
            <a:miter lim="400000"/>
          </a:ln>
        </p:spPr>
      </p:pic>
      <p:sp>
        <p:nvSpPr>
          <p:cNvPr id="570" name="INSERT HEADLINE HERE"/>
          <p:cNvSpPr txBox="1">
            <a:spLocks noGrp="1"/>
          </p:cNvSpPr>
          <p:nvPr>
            <p:ph type="body" sz="quarter" idx="1"/>
          </p:nvPr>
        </p:nvSpPr>
        <p:spPr>
          <a:xfrm>
            <a:off x="806122" y="473561"/>
            <a:ext cx="13732162" cy="828043"/>
          </a:xfrm>
          <a:prstGeom prst="rect">
            <a:avLst/>
          </a:prstGeom>
        </p:spPr>
        <p:txBody>
          <a:bodyPr/>
          <a:lstStyle/>
          <a:p>
            <a:pPr>
              <a:spcBef>
                <a:spcPts val="1900"/>
              </a:spcBef>
              <a:defRPr sz="4200" b="0"/>
            </a:pPr>
            <a:r>
              <a:rPr lang="en-US" b="1" cap="all" dirty="0" smtClean="0"/>
              <a:t>Kaizen collection point</a:t>
            </a:r>
            <a:endParaRPr b="1" cap="all" dirty="0"/>
          </a:p>
        </p:txBody>
      </p:sp>
      <p:sp>
        <p:nvSpPr>
          <p:cNvPr id="575" name="12"/>
          <p:cNvSpPr txBox="1">
            <a:spLocks noGrp="1"/>
          </p:cNvSpPr>
          <p:nvPr>
            <p:ph type="sldNum" sz="quarter" idx="4294967295"/>
          </p:nvPr>
        </p:nvSpPr>
        <p:spPr>
          <a:xfrm>
            <a:off x="23611236" y="13144498"/>
            <a:ext cx="453331"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solidFill>
                  <a:srgbClr val="000000"/>
                </a:solidFill>
                <a:latin typeface="Arial"/>
                <a:ea typeface="Arial"/>
                <a:cs typeface="Arial"/>
                <a:sym typeface="Arial"/>
              </a:defRPr>
            </a:lvl1pPr>
          </a:lstStyle>
          <a:p>
            <a:fld id="{86CB4B4D-7CA3-9044-876B-883B54F8677D}" type="slidenum">
              <a:t>16</a:t>
            </a:fld>
            <a:endParaRPr dirty="0"/>
          </a:p>
        </p:txBody>
      </p:sp>
      <p:sp>
        <p:nvSpPr>
          <p:cNvPr id="8" name="TextBox 7"/>
          <p:cNvSpPr txBox="1"/>
          <p:nvPr/>
        </p:nvSpPr>
        <p:spPr>
          <a:xfrm>
            <a:off x="806122" y="2526601"/>
            <a:ext cx="14625599" cy="8956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7200" b="1" i="0" u="none" strike="noStrike" cap="none" spc="0" normalizeH="0" baseline="0" dirty="0" smtClean="0">
                <a:ln>
                  <a:noFill/>
                </a:ln>
                <a:solidFill>
                  <a:srgbClr val="000000"/>
                </a:solidFill>
                <a:effectLst/>
                <a:uFillTx/>
                <a:sym typeface="Helvetica"/>
              </a:rPr>
              <a:t>Have a kaizen</a:t>
            </a:r>
            <a:r>
              <a:rPr kumimoji="0" lang="en-US" sz="7200" b="1" i="0" u="none" strike="noStrike" cap="none" spc="0" normalizeH="0" dirty="0" smtClean="0">
                <a:ln>
                  <a:noFill/>
                </a:ln>
                <a:solidFill>
                  <a:srgbClr val="000000"/>
                </a:solidFill>
                <a:effectLst/>
                <a:uFillTx/>
                <a:sym typeface="Helvetica"/>
              </a:rPr>
              <a:t> to document?</a:t>
            </a:r>
          </a:p>
          <a:p>
            <a:pPr marL="0" marR="0" indent="0" algn="l" defTabSz="825500" rtl="0" fontAlgn="auto" latinLnBrk="0" hangingPunct="0">
              <a:lnSpc>
                <a:spcPct val="100000"/>
              </a:lnSpc>
              <a:spcBef>
                <a:spcPts val="0"/>
              </a:spcBef>
              <a:spcAft>
                <a:spcPts val="0"/>
              </a:spcAft>
              <a:buClrTx/>
              <a:buSzTx/>
              <a:buFontTx/>
              <a:buNone/>
              <a:tabLst/>
            </a:pPr>
            <a:endParaRPr lang="en-US" sz="7200" b="1" dirty="0"/>
          </a:p>
          <a:p>
            <a:pPr marL="0" marR="0" indent="0" algn="l" defTabSz="825500" rtl="0" fontAlgn="auto" latinLnBrk="0" hangingPunct="0">
              <a:lnSpc>
                <a:spcPct val="100000"/>
              </a:lnSpc>
              <a:spcBef>
                <a:spcPts val="0"/>
              </a:spcBef>
              <a:spcAft>
                <a:spcPts val="0"/>
              </a:spcAft>
              <a:buClrTx/>
              <a:buSzTx/>
              <a:buFontTx/>
              <a:buNone/>
              <a:tabLst/>
            </a:pPr>
            <a:r>
              <a:rPr lang="en-US" sz="7200" b="1" dirty="0" smtClean="0"/>
              <a:t>Click on the QR code to go to the Kaizen page and fill out the form.</a:t>
            </a:r>
          </a:p>
          <a:p>
            <a:pPr marL="0" marR="0" indent="0" algn="l" defTabSz="825500" rtl="0" fontAlgn="auto" latinLnBrk="0" hangingPunct="0">
              <a:lnSpc>
                <a:spcPct val="100000"/>
              </a:lnSpc>
              <a:spcBef>
                <a:spcPts val="0"/>
              </a:spcBef>
              <a:spcAft>
                <a:spcPts val="0"/>
              </a:spcAft>
              <a:buClrTx/>
              <a:buSzTx/>
              <a:buFontTx/>
              <a:buNone/>
              <a:tabLst/>
            </a:pPr>
            <a:endParaRPr lang="en-US" sz="7200" b="1" dirty="0"/>
          </a:p>
          <a:p>
            <a:pPr marL="0" marR="0" indent="0" algn="l" defTabSz="825500" rtl="0" fontAlgn="auto" latinLnBrk="0" hangingPunct="0">
              <a:lnSpc>
                <a:spcPct val="100000"/>
              </a:lnSpc>
              <a:spcBef>
                <a:spcPts val="0"/>
              </a:spcBef>
              <a:spcAft>
                <a:spcPts val="0"/>
              </a:spcAft>
              <a:buClrTx/>
              <a:buSzTx/>
              <a:buFontTx/>
              <a:buNone/>
              <a:tabLst/>
            </a:pPr>
            <a:r>
              <a:rPr lang="en-US" sz="7200" b="1" dirty="0" smtClean="0"/>
              <a:t>Remember to take a before and after picture of your kaizen.</a:t>
            </a:r>
          </a:p>
          <a:p>
            <a:pPr marL="0" marR="0" indent="0" algn="l" defTabSz="825500" rtl="0" fontAlgn="auto" latinLnBrk="0" hangingPunct="0">
              <a:lnSpc>
                <a:spcPct val="100000"/>
              </a:lnSpc>
              <a:spcBef>
                <a:spcPts val="0"/>
              </a:spcBef>
              <a:spcAft>
                <a:spcPts val="0"/>
              </a:spcAft>
              <a:buClrTx/>
              <a:buSzTx/>
              <a:buFontTx/>
              <a:buNone/>
              <a:tabLst/>
            </a:pPr>
            <a:r>
              <a:rPr lang="en-US" sz="4400" b="1" dirty="0" smtClean="0"/>
              <a:t>Or go </a:t>
            </a:r>
            <a:r>
              <a:rPr lang="en-US" sz="4400" b="1" dirty="0"/>
              <a:t>to </a:t>
            </a:r>
            <a:r>
              <a:rPr lang="en-US" sz="4400" dirty="0">
                <a:hlinkClick r:id="rId3"/>
              </a:rPr>
              <a:t>https://www.revereplasticssystems.com/kaizen</a:t>
            </a:r>
            <a:r>
              <a:rPr lang="en-US" sz="7200" dirty="0">
                <a:hlinkClick r:id="rId3"/>
              </a:rPr>
              <a:t>/</a:t>
            </a:r>
            <a:endParaRPr lang="en-US" sz="7200" b="1" dirty="0"/>
          </a:p>
        </p:txBody>
      </p:sp>
      <p:pic>
        <p:nvPicPr>
          <p:cNvPr id="6" name="Picture 5"/>
          <p:cNvPicPr>
            <a:picLocks noChangeAspect="1"/>
          </p:cNvPicPr>
          <p:nvPr/>
        </p:nvPicPr>
        <p:blipFill>
          <a:blip r:embed="rId4"/>
          <a:stretch>
            <a:fillRect/>
          </a:stretch>
        </p:blipFill>
        <p:spPr>
          <a:xfrm>
            <a:off x="16138356" y="675015"/>
            <a:ext cx="6434293" cy="12868586"/>
          </a:xfrm>
          <a:prstGeom prst="rect">
            <a:avLst/>
          </a:prstGeom>
        </p:spPr>
      </p:pic>
      <p:sp>
        <p:nvSpPr>
          <p:cNvPr id="3" name="TextBox 2"/>
          <p:cNvSpPr txBox="1"/>
          <p:nvPr/>
        </p:nvSpPr>
        <p:spPr>
          <a:xfrm>
            <a:off x="909072" y="12163862"/>
            <a:ext cx="15152542" cy="861770"/>
          </a:xfrm>
          <a:prstGeom prst="rect">
            <a:avLst/>
          </a:prstGeom>
          <a:solidFill>
            <a:schemeClr val="accent1">
              <a:lumMod val="60000"/>
              <a:lumOff val="4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a:rPr>
              <a:t>Please post several copies of this slide in your facility</a:t>
            </a:r>
            <a:endParaRPr kumimoji="0" lang="en-US" sz="5000" b="0" i="0" u="none" strike="noStrike" cap="none" spc="0" normalizeH="0" baseline="0" dirty="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3935054335"/>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951314" y="3144051"/>
            <a:ext cx="5742930" cy="8358340"/>
          </a:xfrm>
          <a:prstGeom prst="rect">
            <a:avLst/>
          </a:prstGeom>
        </p:spPr>
      </p:pic>
    </p:spTree>
    <p:extLst>
      <p:ext uri="{BB962C8B-B14F-4D97-AF65-F5344CB8AC3E}">
        <p14:creationId xmlns:p14="http://schemas.microsoft.com/office/powerpoint/2010/main" val="113155744"/>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RPS_BlankStandardPPT.png" descr="RPS_BlankStandardPP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24384000" cy="13706600"/>
          </a:xfrm>
          <a:prstGeom prst="rect">
            <a:avLst/>
          </a:prstGeom>
          <a:ln w="12700">
            <a:miter lim="400000"/>
          </a:ln>
        </p:spPr>
      </p:pic>
      <p:sp>
        <p:nvSpPr>
          <p:cNvPr id="570" name="INSERT HEADLINE HERE"/>
          <p:cNvSpPr txBox="1">
            <a:spLocks noGrp="1"/>
          </p:cNvSpPr>
          <p:nvPr>
            <p:ph type="body" sz="quarter" idx="1"/>
          </p:nvPr>
        </p:nvSpPr>
        <p:spPr>
          <a:xfrm>
            <a:off x="806122" y="473561"/>
            <a:ext cx="13732162" cy="828043"/>
          </a:xfrm>
          <a:prstGeom prst="rect">
            <a:avLst/>
          </a:prstGeom>
        </p:spPr>
        <p:txBody>
          <a:bodyPr/>
          <a:lstStyle/>
          <a:p>
            <a:pPr>
              <a:spcBef>
                <a:spcPts val="1900"/>
              </a:spcBef>
              <a:defRPr sz="4200" b="0"/>
            </a:pPr>
            <a:r>
              <a:rPr lang="en-US" b="1" cap="all" dirty="0" smtClean="0"/>
              <a:t>agenda</a:t>
            </a:r>
            <a:endParaRPr b="1" cap="all" dirty="0"/>
          </a:p>
        </p:txBody>
      </p:sp>
      <p:sp>
        <p:nvSpPr>
          <p:cNvPr id="575" name="12"/>
          <p:cNvSpPr txBox="1">
            <a:spLocks noGrp="1"/>
          </p:cNvSpPr>
          <p:nvPr>
            <p:ph type="sldNum" sz="quarter" idx="4294967295"/>
          </p:nvPr>
        </p:nvSpPr>
        <p:spPr>
          <a:xfrm>
            <a:off x="23611236" y="13144498"/>
            <a:ext cx="453331"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solidFill>
                  <a:srgbClr val="000000"/>
                </a:solidFill>
                <a:latin typeface="Arial"/>
                <a:ea typeface="Arial"/>
                <a:cs typeface="Arial"/>
                <a:sym typeface="Arial"/>
              </a:defRPr>
            </a:lvl1pPr>
          </a:lstStyle>
          <a:p>
            <a:fld id="{86CB4B4D-7CA3-9044-876B-883B54F8677D}" type="slidenum">
              <a:t>2</a:t>
            </a:fld>
            <a:endParaRPr dirty="0"/>
          </a:p>
        </p:txBody>
      </p:sp>
      <p:sp>
        <p:nvSpPr>
          <p:cNvPr id="2" name="TextBox 1"/>
          <p:cNvSpPr txBox="1"/>
          <p:nvPr/>
        </p:nvSpPr>
        <p:spPr>
          <a:xfrm>
            <a:off x="2815797" y="4732369"/>
            <a:ext cx="8224363" cy="54784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685800" marR="0" indent="-6858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5000" b="0" i="0" u="none" strike="noStrike" cap="none" spc="0" normalizeH="0" baseline="0" dirty="0" smtClean="0">
                <a:ln>
                  <a:noFill/>
                </a:ln>
                <a:solidFill>
                  <a:schemeClr val="tx1"/>
                </a:solidFill>
                <a:effectLst/>
                <a:uFillTx/>
                <a:latin typeface="+mn-lt"/>
                <a:ea typeface="+mn-ea"/>
                <a:cs typeface="+mn-cs"/>
                <a:sym typeface="Helvetica"/>
              </a:rPr>
              <a:t>What</a:t>
            </a:r>
            <a:r>
              <a:rPr kumimoji="0" lang="en-US" sz="5000" b="0" i="0" u="none" strike="noStrike" cap="none" spc="0" normalizeH="0" dirty="0" smtClean="0">
                <a:ln>
                  <a:noFill/>
                </a:ln>
                <a:solidFill>
                  <a:schemeClr val="tx1"/>
                </a:solidFill>
                <a:effectLst/>
                <a:uFillTx/>
                <a:latin typeface="+mn-lt"/>
                <a:ea typeface="+mn-ea"/>
                <a:cs typeface="+mn-cs"/>
                <a:sym typeface="Helvetica"/>
              </a:rPr>
              <a:t> i</a:t>
            </a:r>
            <a:r>
              <a:rPr kumimoji="0" lang="en-US" sz="5000" b="0" i="0" u="none" strike="noStrike" cap="none" spc="0" normalizeH="0" baseline="0" dirty="0" smtClean="0">
                <a:ln>
                  <a:noFill/>
                </a:ln>
                <a:solidFill>
                  <a:schemeClr val="tx1"/>
                </a:solidFill>
                <a:effectLst/>
                <a:uFillTx/>
                <a:latin typeface="+mn-lt"/>
                <a:ea typeface="+mn-ea"/>
                <a:cs typeface="+mn-cs"/>
                <a:sym typeface="Helvetica"/>
              </a:rPr>
              <a:t>s a Kaizen?</a:t>
            </a:r>
          </a:p>
          <a:p>
            <a:pPr marL="685800" marR="0" indent="-6858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5000" b="0" i="0" u="none" strike="noStrike" cap="none" spc="0" normalizeH="0" baseline="0" dirty="0" smtClean="0">
                <a:ln>
                  <a:noFill/>
                </a:ln>
                <a:solidFill>
                  <a:schemeClr val="tx1"/>
                </a:solidFill>
                <a:effectLst/>
                <a:uFillTx/>
                <a:latin typeface="+mn-lt"/>
                <a:ea typeface="+mn-ea"/>
                <a:cs typeface="+mn-cs"/>
                <a:sym typeface="Helvetica"/>
              </a:rPr>
              <a:t>The Eight Forms of Waste</a:t>
            </a:r>
          </a:p>
          <a:p>
            <a:pPr marL="685800" marR="0" indent="-6858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5000" b="0" i="0" u="none" strike="noStrike" cap="none" spc="0" normalizeH="0" baseline="0" dirty="0" smtClean="0">
                <a:ln>
                  <a:noFill/>
                </a:ln>
                <a:solidFill>
                  <a:schemeClr val="tx1"/>
                </a:solidFill>
                <a:effectLst/>
                <a:uFillTx/>
                <a:latin typeface="+mn-lt"/>
                <a:ea typeface="+mn-ea"/>
                <a:cs typeface="+mn-cs"/>
                <a:sym typeface="Helvetica"/>
              </a:rPr>
              <a:t>2024 Goals</a:t>
            </a:r>
          </a:p>
          <a:p>
            <a:pPr marL="685800" marR="0" indent="-6858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dirty="0" smtClean="0">
                <a:solidFill>
                  <a:schemeClr val="tx1"/>
                </a:solidFill>
              </a:rPr>
              <a:t>Generating kaizen ideas</a:t>
            </a:r>
            <a:endParaRPr kumimoji="0" lang="en-US" sz="5000" b="0" i="0" u="none" strike="noStrike" cap="none" spc="0" normalizeH="0" baseline="0" dirty="0" smtClean="0">
              <a:ln>
                <a:noFill/>
              </a:ln>
              <a:solidFill>
                <a:schemeClr val="tx1"/>
              </a:solidFill>
              <a:effectLst/>
              <a:uFillTx/>
              <a:sym typeface="Helvetica"/>
            </a:endParaRPr>
          </a:p>
          <a:p>
            <a:pPr marL="685800" marR="0" indent="-6858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dirty="0" smtClean="0">
                <a:solidFill>
                  <a:schemeClr val="tx1"/>
                </a:solidFill>
              </a:rPr>
              <a:t>The Collection Process</a:t>
            </a:r>
          </a:p>
          <a:p>
            <a:pPr marL="685800" marR="0" indent="-6858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5000" b="0" i="0" u="none" strike="noStrike" cap="none" spc="0" normalizeH="0" baseline="0" dirty="0" smtClean="0">
                <a:ln>
                  <a:noFill/>
                </a:ln>
                <a:solidFill>
                  <a:schemeClr val="tx1"/>
                </a:solidFill>
                <a:effectLst/>
                <a:uFillTx/>
                <a:latin typeface="+mn-lt"/>
                <a:ea typeface="+mn-ea"/>
                <a:cs typeface="+mn-cs"/>
                <a:sym typeface="Helvetica"/>
              </a:rPr>
              <a:t>Your Point Of Contact</a:t>
            </a:r>
          </a:p>
          <a:p>
            <a:pPr marL="685800" marR="0" indent="-6858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dirty="0" smtClean="0">
                <a:solidFill>
                  <a:schemeClr val="tx1"/>
                </a:solidFill>
              </a:rPr>
              <a:t>For More Information</a:t>
            </a:r>
            <a:endParaRPr kumimoji="0" lang="en-US" sz="5000" b="0" i="0" u="none" strike="noStrike" cap="none" spc="0" normalizeH="0" baseline="0" dirty="0" smtClean="0">
              <a:ln>
                <a:noFill/>
              </a:ln>
              <a:solidFill>
                <a:schemeClr val="tx1"/>
              </a:solidFill>
              <a:effectLst/>
              <a:uFillTx/>
              <a:sym typeface="Helvetica"/>
            </a:endParaRPr>
          </a:p>
        </p:txBody>
      </p:sp>
      <p:pic>
        <p:nvPicPr>
          <p:cNvPr id="3" name="Picture 2"/>
          <p:cNvPicPr>
            <a:picLocks noChangeAspect="1"/>
          </p:cNvPicPr>
          <p:nvPr/>
        </p:nvPicPr>
        <p:blipFill>
          <a:blip r:embed="rId3"/>
          <a:stretch>
            <a:fillRect/>
          </a:stretch>
        </p:blipFill>
        <p:spPr>
          <a:xfrm>
            <a:off x="14180023" y="3382705"/>
            <a:ext cx="6435346" cy="7903993"/>
          </a:xfrm>
          <a:prstGeom prst="rect">
            <a:avLst/>
          </a:prstGeom>
        </p:spPr>
      </p:pic>
    </p:spTree>
    <p:extLst>
      <p:ext uri="{BB962C8B-B14F-4D97-AF65-F5344CB8AC3E}">
        <p14:creationId xmlns:p14="http://schemas.microsoft.com/office/powerpoint/2010/main" val="2679088474"/>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RPS_BlankStandardPPT.png" descr="RPS_BlankStandardPP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400"/>
            <a:ext cx="24384000" cy="13706600"/>
          </a:xfrm>
          <a:prstGeom prst="rect">
            <a:avLst/>
          </a:prstGeom>
          <a:ln w="12700">
            <a:miter lim="400000"/>
          </a:ln>
        </p:spPr>
      </p:pic>
      <p:sp>
        <p:nvSpPr>
          <p:cNvPr id="570" name="INSERT HEADLINE HERE"/>
          <p:cNvSpPr txBox="1">
            <a:spLocks noGrp="1"/>
          </p:cNvSpPr>
          <p:nvPr>
            <p:ph type="body" sz="quarter" idx="1"/>
          </p:nvPr>
        </p:nvSpPr>
        <p:spPr>
          <a:xfrm>
            <a:off x="806122" y="473561"/>
            <a:ext cx="13732162" cy="828043"/>
          </a:xfrm>
          <a:prstGeom prst="rect">
            <a:avLst/>
          </a:prstGeom>
        </p:spPr>
        <p:txBody>
          <a:bodyPr/>
          <a:lstStyle/>
          <a:p>
            <a:pPr>
              <a:spcBef>
                <a:spcPts val="1900"/>
              </a:spcBef>
              <a:defRPr sz="4200" b="0"/>
            </a:pPr>
            <a:r>
              <a:rPr lang="en-US" b="1" cap="all" dirty="0" smtClean="0"/>
              <a:t>What is a kaizen?</a:t>
            </a:r>
            <a:endParaRPr b="1" cap="all" dirty="0"/>
          </a:p>
        </p:txBody>
      </p:sp>
      <p:sp>
        <p:nvSpPr>
          <p:cNvPr id="575" name="12"/>
          <p:cNvSpPr txBox="1">
            <a:spLocks noGrp="1"/>
          </p:cNvSpPr>
          <p:nvPr>
            <p:ph type="sldNum" sz="quarter" idx="4294967295"/>
          </p:nvPr>
        </p:nvSpPr>
        <p:spPr>
          <a:xfrm>
            <a:off x="23611236" y="13144498"/>
            <a:ext cx="453331"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solidFill>
                  <a:srgbClr val="000000"/>
                </a:solidFill>
                <a:latin typeface="Arial"/>
                <a:ea typeface="Arial"/>
                <a:cs typeface="Arial"/>
                <a:sym typeface="Arial"/>
              </a:defRPr>
            </a:lvl1pPr>
          </a:lstStyle>
          <a:p>
            <a:fld id="{86CB4B4D-7CA3-9044-876B-883B54F8677D}" type="slidenum">
              <a:t>3</a:t>
            </a:fld>
            <a:endParaRPr dirty="0"/>
          </a:p>
        </p:txBody>
      </p:sp>
      <p:sp>
        <p:nvSpPr>
          <p:cNvPr id="3" name="Rectangle 2"/>
          <p:cNvSpPr/>
          <p:nvPr/>
        </p:nvSpPr>
        <p:spPr>
          <a:xfrm>
            <a:off x="1957132" y="3353550"/>
            <a:ext cx="18432378" cy="7786747"/>
          </a:xfrm>
          <a:prstGeom prst="rect">
            <a:avLst/>
          </a:prstGeom>
        </p:spPr>
        <p:txBody>
          <a:bodyPr wrap="square">
            <a:spAutoFit/>
          </a:bodyPr>
          <a:lstStyle/>
          <a:p>
            <a:pPr algn="l"/>
            <a:r>
              <a:rPr lang="en-US" b="1" dirty="0">
                <a:solidFill>
                  <a:schemeClr val="tx1"/>
                </a:solidFill>
                <a:latin typeface="Roboto"/>
              </a:rPr>
              <a:t>Kaizen</a:t>
            </a:r>
            <a:r>
              <a:rPr lang="en-US" dirty="0">
                <a:solidFill>
                  <a:schemeClr val="tx1"/>
                </a:solidFill>
                <a:latin typeface="Roboto"/>
              </a:rPr>
              <a:t> is an approach to creating continuous improvement </a:t>
            </a:r>
            <a:r>
              <a:rPr lang="en-US" dirty="0" smtClean="0">
                <a:solidFill>
                  <a:schemeClr val="tx1"/>
                </a:solidFill>
                <a:latin typeface="Roboto"/>
              </a:rPr>
              <a:t>through the elimination of waste. </a:t>
            </a:r>
          </a:p>
          <a:p>
            <a:pPr algn="l"/>
            <a:endParaRPr lang="en-US" dirty="0">
              <a:solidFill>
                <a:schemeClr val="tx1"/>
              </a:solidFill>
              <a:latin typeface="Roboto"/>
            </a:endParaRPr>
          </a:p>
          <a:p>
            <a:pPr algn="l"/>
            <a:r>
              <a:rPr lang="en-US" dirty="0" smtClean="0">
                <a:solidFill>
                  <a:schemeClr val="tx1"/>
                </a:solidFill>
                <a:latin typeface="Roboto"/>
              </a:rPr>
              <a:t>The size and scope of a kaizen can vary. At Revere we define it as “a quick improvement that eliminates waste, and can be accomplished without major assistance from outside your natural work group”.</a:t>
            </a:r>
          </a:p>
          <a:p>
            <a:pPr algn="l"/>
            <a:endParaRPr lang="en-US" dirty="0">
              <a:solidFill>
                <a:schemeClr val="tx1"/>
              </a:solidFill>
              <a:latin typeface="Roboto"/>
            </a:endParaRPr>
          </a:p>
          <a:p>
            <a:pPr algn="l"/>
            <a:r>
              <a:rPr lang="en-US" dirty="0" smtClean="0">
                <a:solidFill>
                  <a:schemeClr val="tx1"/>
                </a:solidFill>
                <a:latin typeface="Roboto"/>
              </a:rPr>
              <a:t>Next I will cover what are the eight forms of waste and give you examples of kaizen for each.</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19362821" y="1695264"/>
            <a:ext cx="4000500" cy="3533775"/>
          </a:xfrm>
          <a:prstGeom prst="rect">
            <a:avLst/>
          </a:prstGeom>
        </p:spPr>
      </p:pic>
    </p:spTree>
    <p:extLst>
      <p:ext uri="{BB962C8B-B14F-4D97-AF65-F5344CB8AC3E}">
        <p14:creationId xmlns:p14="http://schemas.microsoft.com/office/powerpoint/2010/main" val="119093331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RPS_BlankStandardPPT.png" descr="RPS_BlankStandardPP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847" y="-6642"/>
            <a:ext cx="24384000" cy="13706600"/>
          </a:xfrm>
          <a:prstGeom prst="rect">
            <a:avLst/>
          </a:prstGeom>
          <a:ln w="12700">
            <a:miter lim="400000"/>
          </a:ln>
        </p:spPr>
      </p:pic>
      <p:sp>
        <p:nvSpPr>
          <p:cNvPr id="575" name="12"/>
          <p:cNvSpPr txBox="1">
            <a:spLocks noGrp="1"/>
          </p:cNvSpPr>
          <p:nvPr>
            <p:ph type="sldNum" sz="quarter" idx="4294967295"/>
          </p:nvPr>
        </p:nvSpPr>
        <p:spPr>
          <a:xfrm>
            <a:off x="23611236" y="13144498"/>
            <a:ext cx="453331" cy="44722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b="1">
                <a:solidFill>
                  <a:srgbClr val="000000"/>
                </a:solidFill>
                <a:latin typeface="Arial"/>
                <a:ea typeface="Arial"/>
                <a:cs typeface="Arial"/>
                <a:sym typeface="Arial"/>
              </a:defRPr>
            </a:lvl1pPr>
          </a:lstStyle>
          <a:p>
            <a:fld id="{86CB4B4D-7CA3-9044-876B-883B54F8677D}" type="slidenum">
              <a:t>4</a:t>
            </a:fld>
            <a:endParaRPr dirty="0"/>
          </a:p>
        </p:txBody>
      </p:sp>
      <p:sp>
        <p:nvSpPr>
          <p:cNvPr id="7" name="INSERT HEADLINE HERE"/>
          <p:cNvSpPr txBox="1">
            <a:spLocks noGrp="1"/>
          </p:cNvSpPr>
          <p:nvPr>
            <p:ph type="body" sz="quarter" idx="1"/>
          </p:nvPr>
        </p:nvSpPr>
        <p:spPr>
          <a:xfrm>
            <a:off x="806122" y="473561"/>
            <a:ext cx="13732162" cy="828043"/>
          </a:xfrm>
          <a:prstGeom prst="rect">
            <a:avLst/>
          </a:prstGeom>
        </p:spPr>
        <p:txBody>
          <a:bodyPr/>
          <a:lstStyle/>
          <a:p>
            <a:pPr>
              <a:spcBef>
                <a:spcPts val="1900"/>
              </a:spcBef>
              <a:defRPr sz="4200" b="0"/>
            </a:pPr>
            <a:r>
              <a:rPr lang="en-US" b="1" cap="all" dirty="0" smtClean="0"/>
              <a:t>Eight forms of waste</a:t>
            </a:r>
            <a:endParaRPr b="1" cap="all" dirty="0"/>
          </a:p>
        </p:txBody>
      </p:sp>
      <p:graphicFrame>
        <p:nvGraphicFramePr>
          <p:cNvPr id="3" name="Diagram 2"/>
          <p:cNvGraphicFramePr/>
          <p:nvPr>
            <p:extLst>
              <p:ext uri="{D42A27DB-BD31-4B8C-83A1-F6EECF244321}">
                <p14:modId xmlns:p14="http://schemas.microsoft.com/office/powerpoint/2010/main" val="711360048"/>
              </p:ext>
            </p:extLst>
          </p:nvPr>
        </p:nvGraphicFramePr>
        <p:xfrm>
          <a:off x="565257" y="3545305"/>
          <a:ext cx="23309179" cy="9897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3767534" y="1683456"/>
            <a:ext cx="16904624" cy="3170095"/>
          </a:xfrm>
          <a:prstGeom prst="rect">
            <a:avLst/>
          </a:prstGeom>
          <a:noFill/>
          <a:ln w="12700" cap="flat">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0000" b="1" i="0" u="none" strike="noStrike" cap="none" spc="0" normalizeH="0" baseline="0" dirty="0" smtClean="0">
                <a:ln>
                  <a:noFill/>
                </a:ln>
                <a:solidFill>
                  <a:schemeClr val="accent1">
                    <a:lumMod val="75000"/>
                  </a:schemeClr>
                </a:solidFill>
                <a:effectLst/>
                <a:uFillTx/>
                <a:latin typeface="Arial Black" panose="020B0A04020102020204" pitchFamily="34" charset="0"/>
                <a:sym typeface="Helvetica"/>
              </a:rPr>
              <a:t>DOWN TIME</a:t>
            </a:r>
            <a:endParaRPr kumimoji="0" lang="en-US" sz="20000" b="1" i="0" u="none" strike="noStrike" cap="none" spc="0" normalizeH="0" baseline="0" dirty="0">
              <a:ln>
                <a:noFill/>
              </a:ln>
              <a:solidFill>
                <a:schemeClr val="accent1">
                  <a:lumMod val="75000"/>
                </a:schemeClr>
              </a:solidFill>
              <a:effectLst/>
              <a:uFillTx/>
              <a:latin typeface="Arial Black" panose="020B0A04020102020204" pitchFamily="34" charset="0"/>
              <a:sym typeface="Helvetica"/>
            </a:endParaRPr>
          </a:p>
        </p:txBody>
      </p:sp>
    </p:spTree>
    <p:extLst>
      <p:ext uri="{BB962C8B-B14F-4D97-AF65-F5344CB8AC3E}">
        <p14:creationId xmlns:p14="http://schemas.microsoft.com/office/powerpoint/2010/main" val="815277485"/>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RPS_BlankStandardPPT.png" descr="RPS_BlankStandardPP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24384000" cy="13706600"/>
          </a:xfrm>
          <a:prstGeom prst="rect">
            <a:avLst/>
          </a:prstGeom>
          <a:ln w="12700">
            <a:miter lim="400000"/>
          </a:ln>
        </p:spPr>
      </p:pic>
      <p:sp>
        <p:nvSpPr>
          <p:cNvPr id="570" name="INSERT HEADLINE HERE"/>
          <p:cNvSpPr txBox="1">
            <a:spLocks noGrp="1"/>
          </p:cNvSpPr>
          <p:nvPr>
            <p:ph type="body" sz="quarter" idx="1"/>
          </p:nvPr>
        </p:nvSpPr>
        <p:spPr>
          <a:xfrm>
            <a:off x="806122" y="473561"/>
            <a:ext cx="13732162" cy="828043"/>
          </a:xfrm>
          <a:prstGeom prst="rect">
            <a:avLst/>
          </a:prstGeom>
        </p:spPr>
        <p:txBody>
          <a:bodyPr/>
          <a:lstStyle/>
          <a:p>
            <a:pPr>
              <a:spcBef>
                <a:spcPts val="1900"/>
              </a:spcBef>
              <a:defRPr sz="4200" b="0"/>
            </a:pPr>
            <a:r>
              <a:rPr lang="en-US" b="1" cap="all" dirty="0" smtClean="0"/>
              <a:t>Eight forms of waste</a:t>
            </a:r>
            <a:endParaRPr b="1" cap="all" dirty="0"/>
          </a:p>
        </p:txBody>
      </p:sp>
      <p:sp>
        <p:nvSpPr>
          <p:cNvPr id="575" name="12"/>
          <p:cNvSpPr txBox="1">
            <a:spLocks noGrp="1"/>
          </p:cNvSpPr>
          <p:nvPr>
            <p:ph type="sldNum" sz="quarter" idx="4294967295"/>
          </p:nvPr>
        </p:nvSpPr>
        <p:spPr>
          <a:xfrm>
            <a:off x="23611236" y="13144498"/>
            <a:ext cx="453331"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solidFill>
                  <a:srgbClr val="000000"/>
                </a:solidFill>
                <a:latin typeface="Arial"/>
                <a:ea typeface="Arial"/>
                <a:cs typeface="Arial"/>
                <a:sym typeface="Arial"/>
              </a:defRPr>
            </a:lvl1pPr>
          </a:lstStyle>
          <a:p>
            <a:fld id="{86CB4B4D-7CA3-9044-876B-883B54F8677D}" type="slidenum">
              <a:t>5</a:t>
            </a:fld>
            <a:endParaRPr dirty="0"/>
          </a:p>
        </p:txBody>
      </p:sp>
      <p:sp>
        <p:nvSpPr>
          <p:cNvPr id="7" name="Rectangle 6"/>
          <p:cNvSpPr/>
          <p:nvPr/>
        </p:nvSpPr>
        <p:spPr>
          <a:xfrm>
            <a:off x="1491911" y="2539323"/>
            <a:ext cx="18432378" cy="1631216"/>
          </a:xfrm>
          <a:prstGeom prst="rect">
            <a:avLst/>
          </a:prstGeom>
        </p:spPr>
        <p:txBody>
          <a:bodyPr wrap="square">
            <a:spAutoFit/>
          </a:bodyPr>
          <a:lstStyle/>
          <a:p>
            <a:pPr algn="l"/>
            <a:r>
              <a:rPr lang="en-US" b="1" dirty="0" smtClean="0">
                <a:solidFill>
                  <a:schemeClr val="tx1"/>
                </a:solidFill>
                <a:latin typeface="Roboto"/>
              </a:rPr>
              <a:t>Defects </a:t>
            </a:r>
            <a:r>
              <a:rPr lang="en-US" dirty="0" smtClean="0">
                <a:solidFill>
                  <a:schemeClr val="tx1"/>
                </a:solidFill>
                <a:latin typeface="Roboto"/>
              </a:rPr>
              <a:t>refers to defective or scrap materials. Defects increase the cost of inspection, and impacts customer satisfaction.</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17566105" y="8514466"/>
            <a:ext cx="6479645" cy="4720271"/>
          </a:xfrm>
          <a:prstGeom prst="rect">
            <a:avLst/>
          </a:prstGeom>
        </p:spPr>
      </p:pic>
      <p:sp>
        <p:nvSpPr>
          <p:cNvPr id="5" name="Rectangle 4"/>
          <p:cNvSpPr/>
          <p:nvPr/>
        </p:nvSpPr>
        <p:spPr>
          <a:xfrm>
            <a:off x="1491911" y="5645531"/>
            <a:ext cx="20860849" cy="4708981"/>
          </a:xfrm>
          <a:prstGeom prst="rect">
            <a:avLst/>
          </a:prstGeom>
        </p:spPr>
        <p:txBody>
          <a:bodyPr wrap="square">
            <a:spAutoFit/>
          </a:bodyPr>
          <a:lstStyle/>
          <a:p>
            <a:pPr algn="l"/>
            <a:r>
              <a:rPr lang="en-US" b="1" dirty="0">
                <a:latin typeface="Roboto"/>
              </a:rPr>
              <a:t>Examples of </a:t>
            </a:r>
            <a:r>
              <a:rPr lang="en-US" b="1" dirty="0" smtClean="0">
                <a:latin typeface="Roboto"/>
              </a:rPr>
              <a:t>Kaizen that reduces or eliminates Defects</a:t>
            </a:r>
            <a:endParaRPr lang="en-US" b="1" dirty="0">
              <a:latin typeface="Roboto"/>
            </a:endParaRPr>
          </a:p>
          <a:p>
            <a:pPr algn="l"/>
            <a:r>
              <a:rPr lang="en-US" dirty="0" smtClean="0">
                <a:latin typeface="Roboto"/>
              </a:rPr>
              <a:t>Repair a poorly </a:t>
            </a:r>
            <a:r>
              <a:rPr lang="en-US" dirty="0">
                <a:latin typeface="Roboto"/>
              </a:rPr>
              <a:t>maintained </a:t>
            </a:r>
            <a:r>
              <a:rPr lang="en-US" dirty="0" smtClean="0">
                <a:latin typeface="Roboto"/>
              </a:rPr>
              <a:t>fixture reducing the </a:t>
            </a:r>
            <a:r>
              <a:rPr lang="en-US" dirty="0">
                <a:latin typeface="Roboto"/>
              </a:rPr>
              <a:t>scrap </a:t>
            </a:r>
            <a:r>
              <a:rPr lang="en-US" dirty="0" smtClean="0">
                <a:latin typeface="Roboto"/>
              </a:rPr>
              <a:t>produced.</a:t>
            </a:r>
            <a:endParaRPr lang="en-US" dirty="0">
              <a:latin typeface="Roboto"/>
            </a:endParaRPr>
          </a:p>
          <a:p>
            <a:pPr algn="l"/>
            <a:r>
              <a:rPr lang="en-US" dirty="0" err="1" smtClean="0">
                <a:latin typeface="Roboto"/>
              </a:rPr>
              <a:t>Poka</a:t>
            </a:r>
            <a:r>
              <a:rPr lang="en-US" dirty="0" smtClean="0">
                <a:latin typeface="Roboto"/>
              </a:rPr>
              <a:t>-yoke the orientation of parts in a fixture to eliminate mistakes. </a:t>
            </a:r>
            <a:endParaRPr lang="en-US" dirty="0">
              <a:latin typeface="Roboto"/>
            </a:endParaRPr>
          </a:p>
          <a:p>
            <a:pPr algn="l"/>
            <a:r>
              <a:rPr lang="en-US" dirty="0" smtClean="0">
                <a:latin typeface="Roboto"/>
              </a:rPr>
              <a:t>Adding of controls to eliminate missing screws.</a:t>
            </a:r>
            <a:endParaRPr lang="en-US" dirty="0">
              <a:latin typeface="Roboto"/>
            </a:endParaRPr>
          </a:p>
          <a:p>
            <a:pPr algn="l"/>
            <a:r>
              <a:rPr lang="en-US" dirty="0" smtClean="0">
                <a:latin typeface="Roboto"/>
              </a:rPr>
              <a:t>Adding Visual Management to eliminate defects.</a:t>
            </a:r>
            <a:endParaRPr lang="en-US" dirty="0">
              <a:latin typeface="Roboto"/>
            </a:endParaRPr>
          </a:p>
          <a:p>
            <a:pPr algn="l"/>
            <a:r>
              <a:rPr lang="en-US" dirty="0" smtClean="0">
                <a:latin typeface="Roboto"/>
              </a:rPr>
              <a:t>Reduce excessive handling of products reducing damage. </a:t>
            </a:r>
            <a:endParaRPr lang="en-US" dirty="0">
              <a:latin typeface="Roboto"/>
            </a:endParaRPr>
          </a:p>
        </p:txBody>
      </p:sp>
    </p:spTree>
    <p:extLst>
      <p:ext uri="{BB962C8B-B14F-4D97-AF65-F5344CB8AC3E}">
        <p14:creationId xmlns:p14="http://schemas.microsoft.com/office/powerpoint/2010/main" val="3479711298"/>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RPS_BlankStandardPPT.png" descr="RPS_BlankStandardPP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24384000" cy="13706600"/>
          </a:xfrm>
          <a:prstGeom prst="rect">
            <a:avLst/>
          </a:prstGeom>
          <a:ln w="12700">
            <a:miter lim="400000"/>
          </a:ln>
        </p:spPr>
      </p:pic>
      <p:sp>
        <p:nvSpPr>
          <p:cNvPr id="570" name="INSERT HEADLINE HERE"/>
          <p:cNvSpPr txBox="1">
            <a:spLocks noGrp="1"/>
          </p:cNvSpPr>
          <p:nvPr>
            <p:ph type="body" sz="quarter" idx="1"/>
          </p:nvPr>
        </p:nvSpPr>
        <p:spPr>
          <a:xfrm>
            <a:off x="806122" y="473561"/>
            <a:ext cx="13732162" cy="828043"/>
          </a:xfrm>
          <a:prstGeom prst="rect">
            <a:avLst/>
          </a:prstGeom>
        </p:spPr>
        <p:txBody>
          <a:bodyPr/>
          <a:lstStyle/>
          <a:p>
            <a:pPr>
              <a:spcBef>
                <a:spcPts val="1900"/>
              </a:spcBef>
              <a:defRPr sz="4200" b="0"/>
            </a:pPr>
            <a:r>
              <a:rPr lang="en-US" b="1" cap="all" dirty="0" smtClean="0"/>
              <a:t>Eight forms of waste</a:t>
            </a:r>
            <a:endParaRPr b="1" cap="all" dirty="0"/>
          </a:p>
        </p:txBody>
      </p:sp>
      <p:sp>
        <p:nvSpPr>
          <p:cNvPr id="575" name="12"/>
          <p:cNvSpPr txBox="1">
            <a:spLocks noGrp="1"/>
          </p:cNvSpPr>
          <p:nvPr>
            <p:ph type="sldNum" sz="quarter" idx="4294967295"/>
          </p:nvPr>
        </p:nvSpPr>
        <p:spPr>
          <a:xfrm>
            <a:off x="23611236" y="13144498"/>
            <a:ext cx="453331"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solidFill>
                  <a:srgbClr val="000000"/>
                </a:solidFill>
                <a:latin typeface="Arial"/>
                <a:ea typeface="Arial"/>
                <a:cs typeface="Arial"/>
                <a:sym typeface="Arial"/>
              </a:defRPr>
            </a:lvl1pPr>
          </a:lstStyle>
          <a:p>
            <a:fld id="{86CB4B4D-7CA3-9044-876B-883B54F8677D}" type="slidenum">
              <a:t>6</a:t>
            </a:fld>
            <a:endParaRPr dirty="0"/>
          </a:p>
        </p:txBody>
      </p:sp>
      <p:pic>
        <p:nvPicPr>
          <p:cNvPr id="3" name="Picture 2"/>
          <p:cNvPicPr>
            <a:picLocks noChangeAspect="1"/>
          </p:cNvPicPr>
          <p:nvPr/>
        </p:nvPicPr>
        <p:blipFill>
          <a:blip r:embed="rId3"/>
          <a:stretch>
            <a:fillRect/>
          </a:stretch>
        </p:blipFill>
        <p:spPr>
          <a:xfrm>
            <a:off x="16555292" y="7921239"/>
            <a:ext cx="7282609" cy="5223259"/>
          </a:xfrm>
          <a:prstGeom prst="rect">
            <a:avLst/>
          </a:prstGeom>
        </p:spPr>
      </p:pic>
      <p:sp>
        <p:nvSpPr>
          <p:cNvPr id="9" name="Rectangle 8"/>
          <p:cNvSpPr/>
          <p:nvPr/>
        </p:nvSpPr>
        <p:spPr>
          <a:xfrm>
            <a:off x="1491910" y="2539323"/>
            <a:ext cx="21047247" cy="3170099"/>
          </a:xfrm>
          <a:prstGeom prst="rect">
            <a:avLst/>
          </a:prstGeom>
        </p:spPr>
        <p:txBody>
          <a:bodyPr wrap="square">
            <a:spAutoFit/>
          </a:bodyPr>
          <a:lstStyle/>
          <a:p>
            <a:pPr algn="l"/>
            <a:r>
              <a:rPr lang="en-US" b="1" dirty="0" smtClean="0">
                <a:solidFill>
                  <a:schemeClr val="tx1"/>
                </a:solidFill>
                <a:latin typeface="Roboto"/>
              </a:rPr>
              <a:t>Overproduction </a:t>
            </a:r>
            <a:r>
              <a:rPr lang="en-US" dirty="0" smtClean="0">
                <a:solidFill>
                  <a:schemeClr val="tx1"/>
                </a:solidFill>
                <a:latin typeface="Roboto"/>
              </a:rPr>
              <a:t>is supplying the process with more than is needed to meet requirements, sooner and faster than it is needed, causes almost all other types of waste. This is why overproduction is commonly called the worst type of waste.</a:t>
            </a:r>
            <a:endParaRPr lang="en-US" dirty="0">
              <a:solidFill>
                <a:schemeClr val="tx1"/>
              </a:solidFill>
            </a:endParaRPr>
          </a:p>
        </p:txBody>
      </p:sp>
      <p:sp>
        <p:nvSpPr>
          <p:cNvPr id="8" name="Rectangle 7"/>
          <p:cNvSpPr/>
          <p:nvPr/>
        </p:nvSpPr>
        <p:spPr>
          <a:xfrm>
            <a:off x="1491910" y="5983950"/>
            <a:ext cx="21047247" cy="5478423"/>
          </a:xfrm>
          <a:prstGeom prst="rect">
            <a:avLst/>
          </a:prstGeom>
        </p:spPr>
        <p:txBody>
          <a:bodyPr wrap="square">
            <a:spAutoFit/>
          </a:bodyPr>
          <a:lstStyle/>
          <a:p>
            <a:pPr algn="l"/>
            <a:r>
              <a:rPr lang="en-US" b="1" dirty="0">
                <a:latin typeface="Roboto"/>
              </a:rPr>
              <a:t>Examples of Kaizen that reduces or eliminates Overproduction</a:t>
            </a:r>
            <a:endParaRPr lang="en-US" b="1" dirty="0" smtClean="0">
              <a:latin typeface="Roboto"/>
            </a:endParaRPr>
          </a:p>
          <a:p>
            <a:pPr algn="l"/>
            <a:r>
              <a:rPr lang="en-US" dirty="0" smtClean="0">
                <a:latin typeface="Roboto"/>
              </a:rPr>
              <a:t>Reduce the number of or frequency of meetings.</a:t>
            </a:r>
            <a:endParaRPr lang="en-US" dirty="0">
              <a:latin typeface="Roboto"/>
            </a:endParaRPr>
          </a:p>
          <a:p>
            <a:pPr algn="l"/>
            <a:r>
              <a:rPr lang="en-US" dirty="0" smtClean="0">
                <a:latin typeface="Roboto"/>
              </a:rPr>
              <a:t>Reducing the generation and distribution of </a:t>
            </a:r>
            <a:r>
              <a:rPr lang="en-US" dirty="0">
                <a:latin typeface="Roboto"/>
              </a:rPr>
              <a:t>too much </a:t>
            </a:r>
            <a:r>
              <a:rPr lang="en-US" dirty="0" smtClean="0">
                <a:latin typeface="Roboto"/>
              </a:rPr>
              <a:t>paperwork.</a:t>
            </a:r>
            <a:endParaRPr lang="en-US" dirty="0">
              <a:latin typeface="Roboto"/>
            </a:endParaRPr>
          </a:p>
          <a:p>
            <a:pPr algn="l"/>
            <a:r>
              <a:rPr lang="en-US" dirty="0" smtClean="0">
                <a:latin typeface="Roboto"/>
              </a:rPr>
              <a:t>Do not produce products until their needed. </a:t>
            </a:r>
          </a:p>
          <a:p>
            <a:pPr algn="l"/>
            <a:r>
              <a:rPr lang="en-US" dirty="0" smtClean="0">
                <a:latin typeface="Roboto"/>
              </a:rPr>
              <a:t>Do not produce more </a:t>
            </a:r>
            <a:r>
              <a:rPr lang="en-US" dirty="0">
                <a:latin typeface="Roboto"/>
              </a:rPr>
              <a:t>products than </a:t>
            </a:r>
            <a:r>
              <a:rPr lang="en-US" dirty="0" smtClean="0">
                <a:latin typeface="Roboto"/>
              </a:rPr>
              <a:t>required.</a:t>
            </a:r>
            <a:endParaRPr lang="en-US" dirty="0">
              <a:latin typeface="Roboto"/>
            </a:endParaRPr>
          </a:p>
          <a:p>
            <a:pPr algn="l"/>
            <a:r>
              <a:rPr lang="en-US" dirty="0" smtClean="0">
                <a:latin typeface="Roboto"/>
              </a:rPr>
              <a:t>Eliminating duplicate </a:t>
            </a:r>
            <a:r>
              <a:rPr lang="en-US" dirty="0">
                <a:latin typeface="Roboto"/>
              </a:rPr>
              <a:t>systems or </a:t>
            </a:r>
            <a:r>
              <a:rPr lang="en-US" dirty="0" smtClean="0">
                <a:latin typeface="Roboto"/>
              </a:rPr>
              <a:t>redundant processes.</a:t>
            </a:r>
            <a:endParaRPr lang="en-US" dirty="0">
              <a:latin typeface="Roboto"/>
            </a:endParaRPr>
          </a:p>
          <a:p>
            <a:pPr algn="l"/>
            <a:r>
              <a:rPr lang="en-US" dirty="0" smtClean="0">
                <a:latin typeface="Roboto"/>
              </a:rPr>
              <a:t>Reducing over-packaging.</a:t>
            </a:r>
            <a:endParaRPr lang="en-US" dirty="0">
              <a:latin typeface="Roboto"/>
            </a:endParaRPr>
          </a:p>
        </p:txBody>
      </p:sp>
    </p:spTree>
    <p:extLst>
      <p:ext uri="{BB962C8B-B14F-4D97-AF65-F5344CB8AC3E}">
        <p14:creationId xmlns:p14="http://schemas.microsoft.com/office/powerpoint/2010/main" val="759881724"/>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RPS_BlankStandardPPT.png" descr="RPS_BlankStandardPP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24384000" cy="13706600"/>
          </a:xfrm>
          <a:prstGeom prst="rect">
            <a:avLst/>
          </a:prstGeom>
          <a:ln w="12700">
            <a:miter lim="400000"/>
          </a:ln>
        </p:spPr>
      </p:pic>
      <p:sp>
        <p:nvSpPr>
          <p:cNvPr id="570" name="INSERT HEADLINE HERE"/>
          <p:cNvSpPr txBox="1">
            <a:spLocks noGrp="1"/>
          </p:cNvSpPr>
          <p:nvPr>
            <p:ph type="body" sz="quarter" idx="1"/>
          </p:nvPr>
        </p:nvSpPr>
        <p:spPr>
          <a:xfrm>
            <a:off x="806122" y="473561"/>
            <a:ext cx="13732162" cy="828043"/>
          </a:xfrm>
          <a:prstGeom prst="rect">
            <a:avLst/>
          </a:prstGeom>
        </p:spPr>
        <p:txBody>
          <a:bodyPr/>
          <a:lstStyle/>
          <a:p>
            <a:pPr>
              <a:spcBef>
                <a:spcPts val="1900"/>
              </a:spcBef>
              <a:defRPr sz="4200" b="0"/>
            </a:pPr>
            <a:r>
              <a:rPr lang="en-US" b="1" cap="all" dirty="0" smtClean="0"/>
              <a:t>Eight forms of waste</a:t>
            </a:r>
            <a:endParaRPr b="1" cap="all" dirty="0"/>
          </a:p>
        </p:txBody>
      </p:sp>
      <p:sp>
        <p:nvSpPr>
          <p:cNvPr id="575" name="12"/>
          <p:cNvSpPr txBox="1">
            <a:spLocks noGrp="1"/>
          </p:cNvSpPr>
          <p:nvPr>
            <p:ph type="sldNum" sz="quarter" idx="4294967295"/>
          </p:nvPr>
        </p:nvSpPr>
        <p:spPr>
          <a:xfrm>
            <a:off x="23611236" y="13144498"/>
            <a:ext cx="453331"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solidFill>
                  <a:srgbClr val="000000"/>
                </a:solidFill>
                <a:latin typeface="Arial"/>
                <a:ea typeface="Arial"/>
                <a:cs typeface="Arial"/>
                <a:sym typeface="Arial"/>
              </a:defRPr>
            </a:lvl1pPr>
          </a:lstStyle>
          <a:p>
            <a:fld id="{86CB4B4D-7CA3-9044-876B-883B54F8677D}" type="slidenum">
              <a:t>7</a:t>
            </a:fld>
            <a:endParaRPr dirty="0"/>
          </a:p>
        </p:txBody>
      </p:sp>
      <p:sp>
        <p:nvSpPr>
          <p:cNvPr id="7" name="Rectangle 6"/>
          <p:cNvSpPr/>
          <p:nvPr/>
        </p:nvSpPr>
        <p:spPr>
          <a:xfrm>
            <a:off x="1491911" y="2539323"/>
            <a:ext cx="18432378" cy="2400657"/>
          </a:xfrm>
          <a:prstGeom prst="rect">
            <a:avLst/>
          </a:prstGeom>
        </p:spPr>
        <p:txBody>
          <a:bodyPr wrap="square">
            <a:spAutoFit/>
          </a:bodyPr>
          <a:lstStyle/>
          <a:p>
            <a:pPr algn="l"/>
            <a:r>
              <a:rPr lang="en-US" b="1" dirty="0" smtClean="0">
                <a:solidFill>
                  <a:schemeClr val="tx1"/>
                </a:solidFill>
                <a:latin typeface="Roboto"/>
              </a:rPr>
              <a:t>Waiting </a:t>
            </a:r>
            <a:r>
              <a:rPr lang="en-US" dirty="0" smtClean="0">
                <a:solidFill>
                  <a:schemeClr val="tx1"/>
                </a:solidFill>
                <a:latin typeface="Roboto"/>
              </a:rPr>
              <a:t>on machines to run or cycle, or machines waiting on operator. Waiting for parts, instructions, approval, information, maintenance, decisions…</a:t>
            </a:r>
            <a:endParaRPr lang="en-US" dirty="0">
              <a:solidFill>
                <a:schemeClr val="tx1"/>
              </a:solidFill>
            </a:endParaRPr>
          </a:p>
        </p:txBody>
      </p:sp>
      <p:sp>
        <p:nvSpPr>
          <p:cNvPr id="5" name="Rectangle 4"/>
          <p:cNvSpPr/>
          <p:nvPr/>
        </p:nvSpPr>
        <p:spPr>
          <a:xfrm>
            <a:off x="1491911" y="5429916"/>
            <a:ext cx="21031205" cy="5478423"/>
          </a:xfrm>
          <a:prstGeom prst="rect">
            <a:avLst/>
          </a:prstGeom>
        </p:spPr>
        <p:txBody>
          <a:bodyPr wrap="square">
            <a:spAutoFit/>
          </a:bodyPr>
          <a:lstStyle/>
          <a:p>
            <a:pPr algn="l"/>
            <a:r>
              <a:rPr lang="en-US" b="1" dirty="0">
                <a:latin typeface="Roboto"/>
              </a:rPr>
              <a:t>Examples of Kaizen that reduces or eliminates </a:t>
            </a:r>
            <a:r>
              <a:rPr lang="en-US" b="1" dirty="0" smtClean="0">
                <a:latin typeface="Roboto"/>
              </a:rPr>
              <a:t>Waiting</a:t>
            </a:r>
          </a:p>
          <a:p>
            <a:pPr algn="l"/>
            <a:r>
              <a:rPr lang="en-US" dirty="0" smtClean="0">
                <a:latin typeface="Roboto"/>
              </a:rPr>
              <a:t>Install a manual station to continue production while waiting </a:t>
            </a:r>
            <a:r>
              <a:rPr lang="en-US" dirty="0">
                <a:latin typeface="Roboto"/>
              </a:rPr>
              <a:t>for a breakdown to be resolved.</a:t>
            </a:r>
          </a:p>
          <a:p>
            <a:pPr algn="l"/>
            <a:r>
              <a:rPr lang="en-US" dirty="0" smtClean="0">
                <a:latin typeface="Roboto"/>
              </a:rPr>
              <a:t>Replace batching with one-piece flow.</a:t>
            </a:r>
            <a:endParaRPr lang="en-US" dirty="0">
              <a:latin typeface="Roboto"/>
            </a:endParaRPr>
          </a:p>
          <a:p>
            <a:pPr algn="l"/>
            <a:r>
              <a:rPr lang="en-US" dirty="0" smtClean="0">
                <a:latin typeface="Roboto"/>
              </a:rPr>
              <a:t>Deliver material on a set schedule to work cells.</a:t>
            </a:r>
            <a:endParaRPr lang="en-US" dirty="0">
              <a:latin typeface="Roboto"/>
            </a:endParaRPr>
          </a:p>
          <a:p>
            <a:pPr algn="l"/>
            <a:r>
              <a:rPr lang="en-US" dirty="0" smtClean="0">
                <a:latin typeface="Roboto"/>
              </a:rPr>
              <a:t>Install Kiosk in a work cell to eliminate waiting </a:t>
            </a:r>
            <a:r>
              <a:rPr lang="en-US" dirty="0">
                <a:latin typeface="Roboto"/>
              </a:rPr>
              <a:t>for </a:t>
            </a:r>
            <a:r>
              <a:rPr lang="en-US" dirty="0" smtClean="0">
                <a:latin typeface="Roboto"/>
              </a:rPr>
              <a:t>information.</a:t>
            </a:r>
            <a:endParaRPr lang="en-US" dirty="0">
              <a:latin typeface="Roboto"/>
            </a:endParaRPr>
          </a:p>
          <a:p>
            <a:pPr algn="l"/>
            <a:r>
              <a:rPr lang="en-US" dirty="0" err="1" smtClean="0">
                <a:latin typeface="Roboto"/>
              </a:rPr>
              <a:t>KanBan</a:t>
            </a:r>
            <a:r>
              <a:rPr lang="en-US" dirty="0" smtClean="0">
                <a:latin typeface="Roboto"/>
              </a:rPr>
              <a:t> to eliminate waiting </a:t>
            </a:r>
            <a:r>
              <a:rPr lang="en-US" dirty="0">
                <a:latin typeface="Roboto"/>
              </a:rPr>
              <a:t>to be told which product is required next</a:t>
            </a:r>
            <a:r>
              <a:rPr lang="en-US" dirty="0" smtClean="0">
                <a:latin typeface="Roboto"/>
              </a:rPr>
              <a:t>.</a:t>
            </a:r>
            <a:endParaRPr lang="en-US" dirty="0">
              <a:latin typeface="Roboto"/>
            </a:endParaRPr>
          </a:p>
        </p:txBody>
      </p:sp>
      <p:pic>
        <p:nvPicPr>
          <p:cNvPr id="9" name="Picture 8"/>
          <p:cNvPicPr>
            <a:picLocks noChangeAspect="1"/>
          </p:cNvPicPr>
          <p:nvPr/>
        </p:nvPicPr>
        <p:blipFill>
          <a:blip r:embed="rId3"/>
          <a:stretch>
            <a:fillRect/>
          </a:stretch>
        </p:blipFill>
        <p:spPr>
          <a:xfrm>
            <a:off x="21092425" y="10138358"/>
            <a:ext cx="2972142" cy="2891267"/>
          </a:xfrm>
          <a:prstGeom prst="rect">
            <a:avLst/>
          </a:prstGeom>
        </p:spPr>
      </p:pic>
    </p:spTree>
    <p:extLst>
      <p:ext uri="{BB962C8B-B14F-4D97-AF65-F5344CB8AC3E}">
        <p14:creationId xmlns:p14="http://schemas.microsoft.com/office/powerpoint/2010/main" val="2117743098"/>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RPS_BlankStandardPPT.png" descr="RPS_BlankStandardPP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24384000" cy="13706600"/>
          </a:xfrm>
          <a:prstGeom prst="rect">
            <a:avLst/>
          </a:prstGeom>
          <a:ln w="12700">
            <a:miter lim="400000"/>
          </a:ln>
        </p:spPr>
      </p:pic>
      <p:sp>
        <p:nvSpPr>
          <p:cNvPr id="570" name="INSERT HEADLINE HERE"/>
          <p:cNvSpPr txBox="1">
            <a:spLocks noGrp="1"/>
          </p:cNvSpPr>
          <p:nvPr>
            <p:ph type="body" sz="quarter" idx="1"/>
          </p:nvPr>
        </p:nvSpPr>
        <p:spPr>
          <a:xfrm>
            <a:off x="806122" y="473561"/>
            <a:ext cx="13732162" cy="828043"/>
          </a:xfrm>
          <a:prstGeom prst="rect">
            <a:avLst/>
          </a:prstGeom>
        </p:spPr>
        <p:txBody>
          <a:bodyPr/>
          <a:lstStyle/>
          <a:p>
            <a:pPr>
              <a:spcBef>
                <a:spcPts val="1900"/>
              </a:spcBef>
              <a:defRPr sz="4200" b="0"/>
            </a:pPr>
            <a:r>
              <a:rPr lang="en-US" b="1" cap="all" dirty="0" smtClean="0"/>
              <a:t>Eight forms of waste</a:t>
            </a:r>
            <a:endParaRPr b="1" cap="all" dirty="0"/>
          </a:p>
        </p:txBody>
      </p:sp>
      <p:sp>
        <p:nvSpPr>
          <p:cNvPr id="575" name="12"/>
          <p:cNvSpPr txBox="1">
            <a:spLocks noGrp="1"/>
          </p:cNvSpPr>
          <p:nvPr>
            <p:ph type="sldNum" sz="quarter" idx="4294967295"/>
          </p:nvPr>
        </p:nvSpPr>
        <p:spPr>
          <a:xfrm>
            <a:off x="23611236" y="13144498"/>
            <a:ext cx="453331"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solidFill>
                  <a:srgbClr val="000000"/>
                </a:solidFill>
                <a:latin typeface="Arial"/>
                <a:ea typeface="Arial"/>
                <a:cs typeface="Arial"/>
                <a:sym typeface="Arial"/>
              </a:defRPr>
            </a:lvl1pPr>
          </a:lstStyle>
          <a:p>
            <a:fld id="{86CB4B4D-7CA3-9044-876B-883B54F8677D}" type="slidenum">
              <a:t>8</a:t>
            </a:fld>
            <a:endParaRPr dirty="0"/>
          </a:p>
        </p:txBody>
      </p:sp>
      <p:sp>
        <p:nvSpPr>
          <p:cNvPr id="7" name="Rectangle 6"/>
          <p:cNvSpPr/>
          <p:nvPr/>
        </p:nvSpPr>
        <p:spPr>
          <a:xfrm>
            <a:off x="1491911" y="2539323"/>
            <a:ext cx="18432378" cy="3170099"/>
          </a:xfrm>
          <a:prstGeom prst="rect">
            <a:avLst/>
          </a:prstGeom>
        </p:spPr>
        <p:txBody>
          <a:bodyPr wrap="square">
            <a:spAutoFit/>
          </a:bodyPr>
          <a:lstStyle/>
          <a:p>
            <a:pPr algn="l"/>
            <a:r>
              <a:rPr lang="en-US" b="1" dirty="0" smtClean="0">
                <a:solidFill>
                  <a:schemeClr val="tx1"/>
                </a:solidFill>
                <a:latin typeface="Roboto"/>
              </a:rPr>
              <a:t>Non-Utilized Talent </a:t>
            </a:r>
            <a:r>
              <a:rPr lang="en-US" dirty="0" smtClean="0">
                <a:solidFill>
                  <a:schemeClr val="tx1"/>
                </a:solidFill>
                <a:latin typeface="Roboto"/>
              </a:rPr>
              <a:t>occurs when team members are not seen as true process experts. People are told what to do, and asked not to think. Team members skills and abilities are not recognized or utilized. </a:t>
            </a:r>
            <a:endParaRPr lang="en-US" dirty="0">
              <a:solidFill>
                <a:schemeClr val="tx1"/>
              </a:solidFill>
            </a:endParaRPr>
          </a:p>
        </p:txBody>
      </p:sp>
      <p:sp>
        <p:nvSpPr>
          <p:cNvPr id="5" name="Rectangle 4"/>
          <p:cNvSpPr/>
          <p:nvPr/>
        </p:nvSpPr>
        <p:spPr>
          <a:xfrm>
            <a:off x="1491911" y="5894254"/>
            <a:ext cx="21159542" cy="4708981"/>
          </a:xfrm>
          <a:prstGeom prst="rect">
            <a:avLst/>
          </a:prstGeom>
        </p:spPr>
        <p:txBody>
          <a:bodyPr wrap="square">
            <a:spAutoFit/>
          </a:bodyPr>
          <a:lstStyle/>
          <a:p>
            <a:pPr algn="l"/>
            <a:r>
              <a:rPr lang="en-US" b="1" dirty="0">
                <a:latin typeface="Roboto"/>
              </a:rPr>
              <a:t>Examples of Kaizen that reduces or eliminates </a:t>
            </a:r>
            <a:r>
              <a:rPr lang="en-US" b="1" dirty="0" smtClean="0">
                <a:latin typeface="Roboto"/>
              </a:rPr>
              <a:t>Non-Utilized Talent</a:t>
            </a:r>
          </a:p>
          <a:p>
            <a:pPr algn="l"/>
            <a:r>
              <a:rPr lang="en-US" dirty="0" smtClean="0">
                <a:latin typeface="Roboto"/>
              </a:rPr>
              <a:t>Eliminate </a:t>
            </a:r>
            <a:r>
              <a:rPr lang="en-US" dirty="0">
                <a:latin typeface="Roboto"/>
              </a:rPr>
              <a:t>wasteful or unneeded administration </a:t>
            </a:r>
            <a:r>
              <a:rPr lang="en-US" dirty="0" smtClean="0">
                <a:latin typeface="Roboto"/>
              </a:rPr>
              <a:t>tasks.</a:t>
            </a:r>
            <a:endParaRPr lang="en-US" dirty="0">
              <a:latin typeface="Roboto"/>
            </a:endParaRPr>
          </a:p>
          <a:p>
            <a:pPr algn="l"/>
            <a:r>
              <a:rPr lang="en-US" dirty="0" smtClean="0">
                <a:latin typeface="Roboto"/>
              </a:rPr>
              <a:t>Creating a training matrix.</a:t>
            </a:r>
          </a:p>
          <a:p>
            <a:pPr algn="l"/>
            <a:r>
              <a:rPr lang="en-US" dirty="0" smtClean="0">
                <a:latin typeface="Roboto"/>
              </a:rPr>
              <a:t>Completing skill assessments.</a:t>
            </a:r>
          </a:p>
          <a:p>
            <a:pPr algn="l"/>
            <a:r>
              <a:rPr lang="en-US" dirty="0" smtClean="0">
                <a:latin typeface="Roboto"/>
              </a:rPr>
              <a:t>Reducing the number of people required to approve something.</a:t>
            </a:r>
            <a:endParaRPr lang="en-US" dirty="0">
              <a:latin typeface="Roboto"/>
            </a:endParaRPr>
          </a:p>
          <a:p>
            <a:pPr algn="l"/>
            <a:r>
              <a:rPr lang="en-US" dirty="0" smtClean="0">
                <a:latin typeface="Roboto"/>
              </a:rPr>
              <a:t>Increasing the number of people who can approve something.</a:t>
            </a:r>
            <a:endParaRPr lang="en-US" dirty="0">
              <a:latin typeface="Roboto"/>
            </a:endParaRPr>
          </a:p>
        </p:txBody>
      </p:sp>
      <p:pic>
        <p:nvPicPr>
          <p:cNvPr id="6" name="Picture 5"/>
          <p:cNvPicPr>
            <a:picLocks noChangeAspect="1"/>
          </p:cNvPicPr>
          <p:nvPr/>
        </p:nvPicPr>
        <p:blipFill>
          <a:blip r:embed="rId3"/>
          <a:stretch>
            <a:fillRect/>
          </a:stretch>
        </p:blipFill>
        <p:spPr>
          <a:xfrm>
            <a:off x="16250288" y="10603235"/>
            <a:ext cx="7360948" cy="2670028"/>
          </a:xfrm>
          <a:prstGeom prst="rect">
            <a:avLst/>
          </a:prstGeom>
        </p:spPr>
      </p:pic>
    </p:spTree>
    <p:extLst>
      <p:ext uri="{BB962C8B-B14F-4D97-AF65-F5344CB8AC3E}">
        <p14:creationId xmlns:p14="http://schemas.microsoft.com/office/powerpoint/2010/main" val="2047448907"/>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RPS_BlankStandardPPT.png" descr="RPS_BlankStandardPP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24384000" cy="13706600"/>
          </a:xfrm>
          <a:prstGeom prst="rect">
            <a:avLst/>
          </a:prstGeom>
          <a:ln w="12700">
            <a:miter lim="400000"/>
          </a:ln>
        </p:spPr>
      </p:pic>
      <p:sp>
        <p:nvSpPr>
          <p:cNvPr id="570" name="INSERT HEADLINE HERE"/>
          <p:cNvSpPr txBox="1">
            <a:spLocks noGrp="1"/>
          </p:cNvSpPr>
          <p:nvPr>
            <p:ph type="body" sz="quarter" idx="1"/>
          </p:nvPr>
        </p:nvSpPr>
        <p:spPr>
          <a:xfrm>
            <a:off x="806122" y="473561"/>
            <a:ext cx="13732162" cy="828043"/>
          </a:xfrm>
          <a:prstGeom prst="rect">
            <a:avLst/>
          </a:prstGeom>
        </p:spPr>
        <p:txBody>
          <a:bodyPr/>
          <a:lstStyle/>
          <a:p>
            <a:pPr>
              <a:spcBef>
                <a:spcPts val="1900"/>
              </a:spcBef>
              <a:defRPr sz="4200" b="0"/>
            </a:pPr>
            <a:r>
              <a:rPr lang="en-US" b="1" cap="all" dirty="0" smtClean="0"/>
              <a:t>Eight forms of waste</a:t>
            </a:r>
            <a:endParaRPr b="1" cap="all" dirty="0"/>
          </a:p>
        </p:txBody>
      </p:sp>
      <p:sp>
        <p:nvSpPr>
          <p:cNvPr id="575" name="12"/>
          <p:cNvSpPr txBox="1">
            <a:spLocks noGrp="1"/>
          </p:cNvSpPr>
          <p:nvPr>
            <p:ph type="sldNum" sz="quarter" idx="4294967295"/>
          </p:nvPr>
        </p:nvSpPr>
        <p:spPr>
          <a:xfrm>
            <a:off x="23611236" y="13144498"/>
            <a:ext cx="453331"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solidFill>
                  <a:srgbClr val="000000"/>
                </a:solidFill>
                <a:latin typeface="Arial"/>
                <a:ea typeface="Arial"/>
                <a:cs typeface="Arial"/>
                <a:sym typeface="Arial"/>
              </a:defRPr>
            </a:lvl1pPr>
          </a:lstStyle>
          <a:p>
            <a:fld id="{86CB4B4D-7CA3-9044-876B-883B54F8677D}" type="slidenum">
              <a:t>9</a:t>
            </a:fld>
            <a:endParaRPr dirty="0"/>
          </a:p>
        </p:txBody>
      </p:sp>
      <p:pic>
        <p:nvPicPr>
          <p:cNvPr id="3" name="Picture 2"/>
          <p:cNvPicPr>
            <a:picLocks noChangeAspect="1"/>
          </p:cNvPicPr>
          <p:nvPr/>
        </p:nvPicPr>
        <p:blipFill>
          <a:blip r:embed="rId3"/>
          <a:stretch>
            <a:fillRect/>
          </a:stretch>
        </p:blipFill>
        <p:spPr>
          <a:xfrm>
            <a:off x="18304042" y="9064691"/>
            <a:ext cx="5760525" cy="4079807"/>
          </a:xfrm>
          <a:prstGeom prst="rect">
            <a:avLst/>
          </a:prstGeom>
        </p:spPr>
      </p:pic>
      <p:sp>
        <p:nvSpPr>
          <p:cNvPr id="8" name="Rectangle 7"/>
          <p:cNvSpPr/>
          <p:nvPr/>
        </p:nvSpPr>
        <p:spPr>
          <a:xfrm>
            <a:off x="1491911" y="2539323"/>
            <a:ext cx="21303922" cy="3170099"/>
          </a:xfrm>
          <a:prstGeom prst="rect">
            <a:avLst/>
          </a:prstGeom>
        </p:spPr>
        <p:txBody>
          <a:bodyPr wrap="square">
            <a:spAutoFit/>
          </a:bodyPr>
          <a:lstStyle/>
          <a:p>
            <a:pPr algn="l"/>
            <a:r>
              <a:rPr lang="en-US" b="1" dirty="0" smtClean="0">
                <a:solidFill>
                  <a:schemeClr val="tx1"/>
                </a:solidFill>
                <a:latin typeface="Roboto"/>
              </a:rPr>
              <a:t>Transportation </a:t>
            </a:r>
            <a:r>
              <a:rPr lang="en-US" dirty="0" smtClean="0">
                <a:solidFill>
                  <a:schemeClr val="tx1"/>
                </a:solidFill>
                <a:latin typeface="Roboto"/>
              </a:rPr>
              <a:t>is the double or triple handling, moving, in and out of storage areas and warehouses. Material can get damaged if it’s moved too much. It adds no value and is often used to get the extra inventory out of the way.</a:t>
            </a:r>
            <a:endParaRPr lang="en-US" dirty="0">
              <a:solidFill>
                <a:schemeClr val="tx1"/>
              </a:solidFill>
            </a:endParaRPr>
          </a:p>
        </p:txBody>
      </p:sp>
      <p:sp>
        <p:nvSpPr>
          <p:cNvPr id="5" name="Rectangle 4"/>
          <p:cNvSpPr/>
          <p:nvPr/>
        </p:nvSpPr>
        <p:spPr>
          <a:xfrm>
            <a:off x="1491911" y="5814637"/>
            <a:ext cx="20614110" cy="4708981"/>
          </a:xfrm>
          <a:prstGeom prst="rect">
            <a:avLst/>
          </a:prstGeom>
        </p:spPr>
        <p:txBody>
          <a:bodyPr wrap="square">
            <a:spAutoFit/>
          </a:bodyPr>
          <a:lstStyle/>
          <a:p>
            <a:pPr algn="l"/>
            <a:r>
              <a:rPr lang="en-US" b="1" dirty="0">
                <a:latin typeface="Roboto"/>
              </a:rPr>
              <a:t>Examples of Kaizen that reduces or </a:t>
            </a:r>
            <a:r>
              <a:rPr lang="en-US" b="1" dirty="0" smtClean="0">
                <a:latin typeface="Roboto"/>
              </a:rPr>
              <a:t>eliminates Transportation</a:t>
            </a:r>
          </a:p>
          <a:p>
            <a:pPr algn="l"/>
            <a:r>
              <a:rPr lang="en-US" dirty="0" smtClean="0">
                <a:latin typeface="Roboto"/>
              </a:rPr>
              <a:t>Eliminating transportation of components from one work cell to another.</a:t>
            </a:r>
            <a:endParaRPr lang="en-US" dirty="0">
              <a:latin typeface="Roboto"/>
            </a:endParaRPr>
          </a:p>
          <a:p>
            <a:pPr algn="l"/>
            <a:r>
              <a:rPr lang="en-US" dirty="0" smtClean="0">
                <a:latin typeface="Roboto"/>
              </a:rPr>
              <a:t>Eliminate the </a:t>
            </a:r>
            <a:r>
              <a:rPr lang="en-US" dirty="0">
                <a:latin typeface="Roboto"/>
              </a:rPr>
              <a:t>use of material handling devices to move batches of material from one machine to another within a work cell</a:t>
            </a:r>
            <a:r>
              <a:rPr lang="en-US" dirty="0" smtClean="0">
                <a:latin typeface="Roboto"/>
              </a:rPr>
              <a:t>.</a:t>
            </a:r>
          </a:p>
          <a:p>
            <a:pPr algn="l"/>
            <a:r>
              <a:rPr lang="en-US" dirty="0" smtClean="0">
                <a:latin typeface="Roboto"/>
              </a:rPr>
              <a:t>Stop sending </a:t>
            </a:r>
            <a:r>
              <a:rPr lang="en-US" dirty="0">
                <a:latin typeface="Roboto"/>
              </a:rPr>
              <a:t>unused parts from the assembly line back to the warehouse</a:t>
            </a:r>
            <a:r>
              <a:rPr lang="en-US" dirty="0" smtClean="0">
                <a:latin typeface="Roboto"/>
              </a:rPr>
              <a:t>.</a:t>
            </a:r>
            <a:endParaRPr lang="en-US" dirty="0">
              <a:latin typeface="Roboto"/>
            </a:endParaRPr>
          </a:p>
        </p:txBody>
      </p:sp>
    </p:spTree>
    <p:extLst>
      <p:ext uri="{BB962C8B-B14F-4D97-AF65-F5344CB8AC3E}">
        <p14:creationId xmlns:p14="http://schemas.microsoft.com/office/powerpoint/2010/main" val="403085984"/>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Custom Design">
  <a:themeElements>
    <a:clrScheme name="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ustom Design">
      <a:majorFont>
        <a:latin typeface="Helvetica Neue"/>
        <a:ea typeface="Helvetica Neue"/>
        <a:cs typeface="Helvetica Neue"/>
      </a:majorFont>
      <a:minorFont>
        <a:latin typeface="Helvetica"/>
        <a:ea typeface="Helvetica"/>
        <a:cs typeface="Helvetica"/>
      </a:minorFont>
    </a:fontScheme>
    <a:fmtScheme name="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ustom Design">
  <a:themeElements>
    <a:clrScheme name="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ustom Design">
      <a:majorFont>
        <a:latin typeface="Helvetica Neue"/>
        <a:ea typeface="Helvetica Neue"/>
        <a:cs typeface="Helvetica Neue"/>
      </a:majorFont>
      <a:minorFont>
        <a:latin typeface="Helvetica"/>
        <a:ea typeface="Helvetica"/>
        <a:cs typeface="Helvetica"/>
      </a:minorFont>
    </a:fontScheme>
    <a:fmtScheme name="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27084</TotalTime>
  <Words>1227</Words>
  <Application>Microsoft Office PowerPoint</Application>
  <PresentationFormat>Custom</PresentationFormat>
  <Paragraphs>139</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Arial Black</vt:lpstr>
      <vt:lpstr>Calibri</vt:lpstr>
      <vt:lpstr>Gotham-Black</vt:lpstr>
      <vt:lpstr>Helvetica</vt:lpstr>
      <vt:lpstr>Helvetica Neue</vt:lpstr>
      <vt:lpstr>Roboto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Drummond, Doug</dc:creator>
  <cp:lastModifiedBy>Narcisi, Art</cp:lastModifiedBy>
  <cp:revision>186</cp:revision>
  <cp:lastPrinted>2024-01-30T20:30:20Z</cp:lastPrinted>
  <dcterms:modified xsi:type="dcterms:W3CDTF">2024-02-13T07:20:55Z</dcterms:modified>
</cp:coreProperties>
</file>