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2C383-3831-149E-C319-B892EB9C8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A87DC3-B46E-7ABF-DF01-C0E6184B6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DCB12C-F269-ECD2-3BCC-3E4F51A9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7E029-2B0B-8066-7225-0D5FAA897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D5944E-4A32-4564-B21B-89A9FFA62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435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E93BF-229B-DB5D-4EF8-9F42A4F9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B6D07F-C9DB-6075-A6E4-9F8BD18F6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AFCD1A-A9C6-420F-1367-EF6A5B085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2DE9F8-8FC9-8836-D1AC-6CD45EE1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D6B67-2BD9-4D82-EF78-244A7F19F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56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0815A-2171-BE88-116F-546429D15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81BC9-AEA1-3889-B58C-CEB0A864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4A6B9C-1FAA-DAE8-19AB-1F758114B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BB81C8-E83E-47C7-6BEE-844B9A9D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0AFFE4-8BE9-6679-9F5A-09BC8CA75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6597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36722-0F26-692D-EF8A-84ED653C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724895-3760-DB04-1A02-5417D5303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18451F-5C60-7C6B-9287-E7F049029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C015FE-801A-EB4A-D658-9EB9B3BF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2FCA5C-9BE1-9DBD-BE64-1CEC97398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06362F-4D0C-B8F6-56D6-44C4D1A2A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409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80C4CB-BB2B-6368-0455-3AE7CD38C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F051EC-EE05-F92A-43A9-589FCABAE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F6CBD6-3AC8-04B4-FEAA-43BF9D86C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3BBA21-709A-F9F2-9AB8-7366A49661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6E0C5E0-3628-FE66-F01B-3EBA38B0DD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9712AF-6E6F-AF93-8669-28BCF9FB1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B8E11CA-DB2A-AD2A-8C28-20A6328B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B4C8CD-4551-2C99-CFD7-C0540BF3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39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5AC7B-23CE-C3E5-10B9-20AB95FC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01537D-6977-C436-8E60-05CC5B28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E281E1-A1F0-AB7F-4B95-199DDA035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2D7D607-0AFE-B4F8-506B-D498DFAF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836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2071B30-2262-5F32-0C20-06EE74565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70C4DB1-D0F3-8357-6B0C-3B082ED2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5A0050-6EA5-CEE8-1BBA-0DCC6A46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733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CCE7A-A341-4F21-B4F7-097FB34C5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511AD-237E-8EB3-3C3B-A0986A399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63B37-1014-EBBD-94D0-6940A037A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DC0025-986F-3718-F2CF-A17A7AEF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C872D39-B641-79C8-8557-53DF126ED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E94EC18-901A-FB5A-9AAF-AB496D079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086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BA7E1-136A-87DD-AE12-B12C60C0E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ED3D505-68F3-295B-832D-7EC2ACE371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572E86-9D87-33C2-8CC0-47AFCFBCC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AF55CFB-BBB1-3E39-FBAD-97A4DB46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144C65-BEB1-7CD9-56E7-5384EBEB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4E6AB1-CB5B-1D35-BAEC-9CD764B0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2381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8AF48-0A65-6136-2A87-FFF9FB93D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9E1179-F014-B0FF-8A9B-D3EB1DB8FF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C52C3B-33A7-5256-B728-B17B8EA6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55669B-E5BF-BE9E-FFA6-6877CBD8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ED7CDE-AC5E-3798-6E6A-1899B085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854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9DE757-DB92-83B4-387F-8939CAE6F7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215CDF-7922-753E-D40A-4BC81D4E2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413777-AC15-143F-8BB5-65298362D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272FC6-3586-6AE1-E2FF-03C19CAD0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2CC8CD-0F6A-8ED6-5CA3-3549DFD84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025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4F8AF81-B1AC-A5C7-A653-3B32B1880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4AF6EF-4AAD-47BA-8FC6-FA1C03B96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7AE8C-E086-CCFC-F9EC-B4422D740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DBDCD-029D-4D53-A657-2A604FDA4033}" type="datetimeFigureOut">
              <a:rPr lang="es-MX" smtClean="0"/>
              <a:t>29/04/2024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C672C6-72A3-DDEF-5F59-9C242A610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714CE7-AAE0-8B68-7AEE-989B322FC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8F9CB-DF43-4F79-BFB6-C17A3235B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985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1C47E5A-9C8C-B85C-7DDD-8FD63A675C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644"/>
          <a:stretch/>
        </p:blipFill>
        <p:spPr>
          <a:xfrm>
            <a:off x="248530" y="911324"/>
            <a:ext cx="5167112" cy="45876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2AA088-DC38-369F-7F47-3F31A2DE6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06" y="1561370"/>
            <a:ext cx="5631764" cy="3943055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CEC944D-5726-570C-FDC3-C9EDF8B3AEB3}"/>
              </a:ext>
            </a:extLst>
          </p:cNvPr>
          <p:cNvSpPr/>
          <p:nvPr/>
        </p:nvSpPr>
        <p:spPr>
          <a:xfrm>
            <a:off x="632626" y="2797952"/>
            <a:ext cx="4670474" cy="604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211F2E1-2C30-6A8F-8D7E-737D488180C8}"/>
              </a:ext>
            </a:extLst>
          </p:cNvPr>
          <p:cNvSpPr/>
          <p:nvPr/>
        </p:nvSpPr>
        <p:spPr>
          <a:xfrm>
            <a:off x="6792350" y="3532898"/>
            <a:ext cx="4841631" cy="5467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8A7B27E-499B-1729-EA0E-EDF8414DB3FC}"/>
              </a:ext>
            </a:extLst>
          </p:cNvPr>
          <p:cNvSpPr txBox="1"/>
          <p:nvPr/>
        </p:nvSpPr>
        <p:spPr>
          <a:xfrm>
            <a:off x="2208628" y="703385"/>
            <a:ext cx="1055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BEFORE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246EBFB-0AE0-0E9D-7452-4556D9E17732}"/>
              </a:ext>
            </a:extLst>
          </p:cNvPr>
          <p:cNvSpPr txBox="1"/>
          <p:nvPr/>
        </p:nvSpPr>
        <p:spPr>
          <a:xfrm>
            <a:off x="8818099" y="885707"/>
            <a:ext cx="822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126081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594592-A24E-79A1-3A66-6F58D4AA2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1014412"/>
            <a:ext cx="8496300" cy="482917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30553A-1F48-BA23-E721-3F6812DDD835}"/>
              </a:ext>
            </a:extLst>
          </p:cNvPr>
          <p:cNvSpPr txBox="1"/>
          <p:nvPr/>
        </p:nvSpPr>
        <p:spPr>
          <a:xfrm>
            <a:off x="1847850" y="292345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COST BY 1000 PIECES</a:t>
            </a:r>
          </a:p>
        </p:txBody>
      </p:sp>
    </p:spTree>
    <p:extLst>
      <p:ext uri="{BB962C8B-B14F-4D97-AF65-F5344CB8AC3E}">
        <p14:creationId xmlns:p14="http://schemas.microsoft.com/office/powerpoint/2010/main" val="2261761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7CF4DB3-F8C2-045F-EE68-E41FC0866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8612"/>
            <a:ext cx="12192000" cy="210077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2FB9D3D-B86E-7E10-1912-BDF9919B7BFC}"/>
              </a:ext>
            </a:extLst>
          </p:cNvPr>
          <p:cNvSpPr txBox="1"/>
          <p:nvPr/>
        </p:nvSpPr>
        <p:spPr>
          <a:xfrm>
            <a:off x="370742" y="1277083"/>
            <a:ext cx="2036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LESSON LEARNED</a:t>
            </a:r>
          </a:p>
        </p:txBody>
      </p:sp>
    </p:spTree>
    <p:extLst>
      <p:ext uri="{BB962C8B-B14F-4D97-AF65-F5344CB8AC3E}">
        <p14:creationId xmlns:p14="http://schemas.microsoft.com/office/powerpoint/2010/main" val="15948243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</Words>
  <Application>Microsoft Office PowerPoint</Application>
  <PresentationFormat>Panorámica</PresentationFormat>
  <Paragraphs>4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Vazquez, Denisse</dc:creator>
  <cp:lastModifiedBy>Vazquez, Denisse</cp:lastModifiedBy>
  <cp:revision>1</cp:revision>
  <dcterms:created xsi:type="dcterms:W3CDTF">2024-04-29T19:52:17Z</dcterms:created>
  <dcterms:modified xsi:type="dcterms:W3CDTF">2024-04-29T20:06:06Z</dcterms:modified>
</cp:coreProperties>
</file>