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56" r:id="rId2"/>
    <p:sldId id="258" r:id="rId3"/>
    <p:sldId id="257" r:id="rId4"/>
    <p:sldId id="259" r:id="rId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457" autoAdjust="0"/>
  </p:normalViewPr>
  <p:slideViewPr>
    <p:cSldViewPr snapToGrid="0" showGuides="1">
      <p:cViewPr>
        <p:scale>
          <a:sx n="80" d="100"/>
          <a:sy n="80" d="100"/>
        </p:scale>
        <p:origin x="136" y="-1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0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5CB14-28E9-4E04-9D27-E664C61911F8}" type="datetimeFigureOut">
              <a:rPr lang="en-US" smtClean="0"/>
              <a:t>5/30/2024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838B3A-C6CC-4DA5-8FAC-8B6755107D24}" type="slidenum">
              <a:rPr lang="en-US" smtClean="0"/>
              <a:t>‹Nº›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553992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5CB14-28E9-4E04-9D27-E664C61911F8}" type="datetimeFigureOut">
              <a:rPr lang="en-US" smtClean="0"/>
              <a:t>5/30/2024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838B3A-C6CC-4DA5-8FAC-8B6755107D2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18884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5CB14-28E9-4E04-9D27-E664C61911F8}" type="datetimeFigureOut">
              <a:rPr lang="en-US" smtClean="0"/>
              <a:t>5/30/2024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838B3A-C6CC-4DA5-8FAC-8B6755107D24}" type="slidenum">
              <a:rPr lang="en-US" smtClean="0"/>
              <a:t>‹Nº›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728040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9" y="1845734"/>
            <a:ext cx="4937760" cy="4023360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5CB14-28E9-4E04-9D27-E664C61911F8}" type="datetimeFigureOut">
              <a:rPr lang="en-US" smtClean="0"/>
              <a:t>5/30/2024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838B3A-C6CC-4DA5-8FAC-8B6755107D2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5108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5CB14-28E9-4E04-9D27-E664C61911F8}" type="datetimeFigureOut">
              <a:rPr lang="en-US" smtClean="0"/>
              <a:t>5/30/2024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838B3A-C6CC-4DA5-8FAC-8B6755107D2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04075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5CB14-28E9-4E04-9D27-E664C61911F8}" type="datetimeFigureOut">
              <a:rPr lang="en-US" smtClean="0"/>
              <a:t>5/30/2024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838B3A-C6CC-4DA5-8FAC-8B6755107D2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46108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5CB14-28E9-4E04-9D27-E664C61911F8}" type="datetimeFigureOut">
              <a:rPr lang="en-US" smtClean="0"/>
              <a:t>5/30/2024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838B3A-C6CC-4DA5-8FAC-8B6755107D2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13452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0C15CB14-28E9-4E04-9D27-E664C61911F8}" type="datetimeFigureOut">
              <a:rPr lang="en-US" smtClean="0"/>
              <a:t>5/30/2024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06838B3A-C6CC-4DA5-8FAC-8B6755107D2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02349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264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3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5CB14-28E9-4E04-9D27-E664C61911F8}" type="datetimeFigureOut">
              <a:rPr lang="en-US" smtClean="0"/>
              <a:t>5/30/2024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838B3A-C6CC-4DA5-8FAC-8B6755107D2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4066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5CB14-28E9-4E04-9D27-E664C61911F8}" type="datetimeFigureOut">
              <a:rPr lang="en-US" smtClean="0"/>
              <a:t>5/30/2024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838B3A-C6CC-4DA5-8FAC-8B6755107D2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5226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4778"/>
            <a:ext cx="2628900" cy="5757421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4778"/>
            <a:ext cx="7734300" cy="5757422"/>
          </a:xfrm>
        </p:spPr>
        <p:txBody>
          <a:bodyPr vert="eaVert" lIns="45720" tIns="0" rIns="45720" bIns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5CB14-28E9-4E04-9D27-E664C61911F8}" type="datetimeFigureOut">
              <a:rPr lang="en-US" smtClean="0"/>
              <a:t>5/30/2024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838B3A-C6CC-4DA5-8FAC-8B6755107D2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69234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6"/>
            <a:ext cx="12192001" cy="659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0C15CB14-28E9-4E04-9D27-E664C61911F8}" type="datetimeFigureOut">
              <a:rPr lang="en-US" smtClean="0"/>
              <a:t>5/30/2024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06838B3A-C6CC-4DA5-8FAC-8B6755107D24}" type="slidenum">
              <a:rPr lang="en-US" smtClean="0"/>
              <a:t>‹Nº›</a:t>
            </a:fld>
            <a:endParaRPr lang="en-US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011938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13E67CB-0523-7D49-CC89-59D2590068C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b="1" dirty="0"/>
              <a:t>Operator’s self first article inspection / release</a:t>
            </a:r>
          </a:p>
        </p:txBody>
      </p:sp>
    </p:spTree>
    <p:extLst>
      <p:ext uri="{BB962C8B-B14F-4D97-AF65-F5344CB8AC3E}">
        <p14:creationId xmlns:p14="http://schemas.microsoft.com/office/powerpoint/2010/main" val="35408255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B3981ED-621F-0407-D21B-2B90844618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Kaizen Team</a:t>
            </a:r>
          </a:p>
        </p:txBody>
      </p:sp>
      <p:pic>
        <p:nvPicPr>
          <p:cNvPr id="5" name="Marcador de contenido 4">
            <a:extLst>
              <a:ext uri="{FF2B5EF4-FFF2-40B4-BE49-F238E27FC236}">
                <a16:creationId xmlns:a16="http://schemas.microsoft.com/office/drawing/2014/main" id="{59500E55-39C1-734C-8CE9-EAB37A54160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188935" y="1830361"/>
            <a:ext cx="5874455" cy="4022725"/>
          </a:xfrm>
        </p:spPr>
      </p:pic>
    </p:spTree>
    <p:extLst>
      <p:ext uri="{BB962C8B-B14F-4D97-AF65-F5344CB8AC3E}">
        <p14:creationId xmlns:p14="http://schemas.microsoft.com/office/powerpoint/2010/main" val="42605454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D81F8FF-140F-8F4A-5494-6466DF4B10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286603"/>
            <a:ext cx="8133673" cy="1032693"/>
          </a:xfrm>
        </p:spPr>
        <p:txBody>
          <a:bodyPr/>
          <a:lstStyle/>
          <a:p>
            <a:r>
              <a:rPr lang="en-US" dirty="0"/>
              <a:t>First Article Inspection Labels 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484C1C83-FB25-98FF-FCAB-7727E484542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3367"/>
          <a:stretch/>
        </p:blipFill>
        <p:spPr>
          <a:xfrm>
            <a:off x="-1" y="1737360"/>
            <a:ext cx="12192001" cy="4893313"/>
          </a:xfrm>
          <a:prstGeom prst="rect">
            <a:avLst/>
          </a:prstGeom>
        </p:spPr>
      </p:pic>
      <p:pic>
        <p:nvPicPr>
          <p:cNvPr id="9" name="Imagen 8" descr="Imagen de la pantalla de un celular con letras&#10;&#10;Descripción generada automáticamente con confianza baja">
            <a:extLst>
              <a:ext uri="{FF2B5EF4-FFF2-40B4-BE49-F238E27FC236}">
                <a16:creationId xmlns:a16="http://schemas.microsoft.com/office/drawing/2014/main" id="{3BCA4528-AB20-66DF-B2C0-25DA2E8FBDC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456" t="53446" r="21631" b="20528"/>
          <a:stretch/>
        </p:blipFill>
        <p:spPr>
          <a:xfrm>
            <a:off x="9341667" y="2717161"/>
            <a:ext cx="2372006" cy="1423677"/>
          </a:xfrm>
          <a:prstGeom prst="rect">
            <a:avLst/>
          </a:prstGeom>
        </p:spPr>
      </p:pic>
      <p:pic>
        <p:nvPicPr>
          <p:cNvPr id="11" name="Imagen 10" descr="Texto, Carta&#10;&#10;Descripción generada automáticamente">
            <a:extLst>
              <a:ext uri="{FF2B5EF4-FFF2-40B4-BE49-F238E27FC236}">
                <a16:creationId xmlns:a16="http://schemas.microsoft.com/office/drawing/2014/main" id="{097F3670-4557-42AA-6CAF-33AD8C52A8E1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73" t="23630" r="21192" b="14587"/>
          <a:stretch/>
        </p:blipFill>
        <p:spPr>
          <a:xfrm>
            <a:off x="1791549" y="3058835"/>
            <a:ext cx="2372006" cy="2754588"/>
          </a:xfrm>
          <a:prstGeom prst="rect">
            <a:avLst/>
          </a:prstGeom>
        </p:spPr>
      </p:pic>
      <p:sp>
        <p:nvSpPr>
          <p:cNvPr id="13" name="CuadroTexto 12">
            <a:extLst>
              <a:ext uri="{FF2B5EF4-FFF2-40B4-BE49-F238E27FC236}">
                <a16:creationId xmlns:a16="http://schemas.microsoft.com/office/drawing/2014/main" id="{E1D1902D-1FD1-7345-8EB2-2DC2884A829B}"/>
              </a:ext>
            </a:extLst>
          </p:cNvPr>
          <p:cNvSpPr txBox="1"/>
          <p:nvPr/>
        </p:nvSpPr>
        <p:spPr>
          <a:xfrm>
            <a:off x="6491335" y="2085598"/>
            <a:ext cx="570066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New process implemented: operator’s self first article inspection / release for appearance items.</a:t>
            </a:r>
            <a:endParaRPr lang="es-MX" sz="2000" dirty="0"/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C69A166B-CC41-AB34-E0C9-0C9BBE3AAEB2}"/>
              </a:ext>
            </a:extLst>
          </p:cNvPr>
          <p:cNvSpPr txBox="1"/>
          <p:nvPr/>
        </p:nvSpPr>
        <p:spPr>
          <a:xfrm>
            <a:off x="149080" y="2585262"/>
            <a:ext cx="58835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D</a:t>
            </a:r>
            <a:r>
              <a:rPr lang="es-MX" sz="2000" dirty="0" err="1"/>
              <a:t>owntime</a:t>
            </a:r>
            <a:r>
              <a:rPr lang="es-MX" sz="2000" dirty="0"/>
              <a:t> </a:t>
            </a:r>
            <a:r>
              <a:rPr lang="es-MX" sz="2000" dirty="0" err="1"/>
              <a:t>due</a:t>
            </a:r>
            <a:r>
              <a:rPr lang="es-MX" sz="2000" dirty="0"/>
              <a:t> </a:t>
            </a:r>
            <a:r>
              <a:rPr lang="es-MX" sz="2000" dirty="0" err="1"/>
              <a:t>to</a:t>
            </a:r>
            <a:r>
              <a:rPr lang="es-MX" sz="2000" dirty="0"/>
              <a:t> </a:t>
            </a:r>
            <a:r>
              <a:rPr lang="es-MX" sz="2000" dirty="0" err="1"/>
              <a:t>operation</a:t>
            </a:r>
            <a:r>
              <a:rPr lang="es-MX" sz="2000" dirty="0"/>
              <a:t> </a:t>
            </a:r>
            <a:r>
              <a:rPr lang="es-MX" sz="2000" dirty="0" err="1"/>
              <a:t>waiting</a:t>
            </a:r>
            <a:r>
              <a:rPr lang="es-MX" sz="2000" dirty="0"/>
              <a:t> </a:t>
            </a:r>
            <a:r>
              <a:rPr lang="es-MX" sz="2000" dirty="0" err="1"/>
              <a:t>for</a:t>
            </a:r>
            <a:r>
              <a:rPr lang="es-MX" sz="2000" dirty="0"/>
              <a:t> </a:t>
            </a:r>
            <a:r>
              <a:rPr lang="es-MX" sz="2000" dirty="0" err="1"/>
              <a:t>quality</a:t>
            </a:r>
            <a:r>
              <a:rPr lang="es-MX" sz="2000" dirty="0"/>
              <a:t> auditor.</a:t>
            </a:r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CE4C5430-7D67-97E8-5FA9-C335FA6ABE89}"/>
              </a:ext>
            </a:extLst>
          </p:cNvPr>
          <p:cNvSpPr txBox="1"/>
          <p:nvPr/>
        </p:nvSpPr>
        <p:spPr>
          <a:xfrm>
            <a:off x="461177" y="2139872"/>
            <a:ext cx="523949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Q</a:t>
            </a:r>
            <a:r>
              <a:rPr lang="es-MX" sz="2000" dirty="0" err="1"/>
              <a:t>uality</a:t>
            </a:r>
            <a:r>
              <a:rPr lang="es-MX" sz="2000" dirty="0"/>
              <a:t> </a:t>
            </a:r>
            <a:r>
              <a:rPr lang="es-MX" sz="2000" dirty="0" err="1"/>
              <a:t>was</a:t>
            </a:r>
            <a:r>
              <a:rPr lang="es-MX" sz="2000" dirty="0"/>
              <a:t> </a:t>
            </a:r>
            <a:r>
              <a:rPr lang="es-MX" sz="2000" dirty="0" err="1"/>
              <a:t>the</a:t>
            </a:r>
            <a:r>
              <a:rPr lang="es-MX" sz="2000" dirty="0"/>
              <a:t> </a:t>
            </a:r>
            <a:r>
              <a:rPr lang="es-MX" sz="2000" dirty="0" err="1"/>
              <a:t>only</a:t>
            </a:r>
            <a:r>
              <a:rPr lang="es-MX" sz="2000" dirty="0"/>
              <a:t> </a:t>
            </a:r>
            <a:r>
              <a:rPr lang="es-MX" sz="2000" dirty="0" err="1"/>
              <a:t>function</a:t>
            </a:r>
            <a:r>
              <a:rPr lang="es-MX" sz="2000" dirty="0"/>
              <a:t> </a:t>
            </a:r>
            <a:r>
              <a:rPr lang="es-MX" sz="2000" dirty="0" err="1"/>
              <a:t>doing</a:t>
            </a:r>
            <a:r>
              <a:rPr lang="es-MX" sz="2000" dirty="0"/>
              <a:t> FAI </a:t>
            </a:r>
            <a:r>
              <a:rPr lang="es-MX" sz="2000" dirty="0" err="1"/>
              <a:t>Release</a:t>
            </a:r>
            <a:r>
              <a:rPr lang="es-MX" sz="2000" dirty="0"/>
              <a:t>. 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DD0057B8-E74A-FC79-4235-3DFA532F7586}"/>
              </a:ext>
            </a:extLst>
          </p:cNvPr>
          <p:cNvSpPr txBox="1"/>
          <p:nvPr/>
        </p:nvSpPr>
        <p:spPr>
          <a:xfrm>
            <a:off x="1319917" y="5851574"/>
            <a:ext cx="27329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Quality FAI Label.</a:t>
            </a:r>
            <a:endParaRPr lang="es-MX" sz="2400" dirty="0"/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B3942DC8-9145-F483-4D31-267BD52A3A79}"/>
              </a:ext>
            </a:extLst>
          </p:cNvPr>
          <p:cNvSpPr txBox="1"/>
          <p:nvPr/>
        </p:nvSpPr>
        <p:spPr>
          <a:xfrm>
            <a:off x="9341667" y="5578461"/>
            <a:ext cx="25761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/>
              <a:t>Production FAI Labels.</a:t>
            </a:r>
            <a:endParaRPr lang="es-MX" sz="2400" dirty="0"/>
          </a:p>
        </p:txBody>
      </p:sp>
      <p:pic>
        <p:nvPicPr>
          <p:cNvPr id="7" name="Imagen 6" descr="Imagen de la pantalla de un celular con letras&#10;&#10;Descripción generada automáticamente con confianza baja">
            <a:extLst>
              <a:ext uri="{FF2B5EF4-FFF2-40B4-BE49-F238E27FC236}">
                <a16:creationId xmlns:a16="http://schemas.microsoft.com/office/drawing/2014/main" id="{B1AB816F-5DAD-9C43-BE6E-979BF5D0FF6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456" t="17030" r="21631" b="58608"/>
          <a:stretch/>
        </p:blipFill>
        <p:spPr>
          <a:xfrm>
            <a:off x="9443716" y="4207258"/>
            <a:ext cx="2372006" cy="1332647"/>
          </a:xfrm>
          <a:prstGeom prst="rect">
            <a:avLst/>
          </a:prstGeom>
        </p:spPr>
      </p:pic>
      <p:pic>
        <p:nvPicPr>
          <p:cNvPr id="8" name="Imagen 7" descr="Imagen que contiene Texto&#10;&#10;Descripción generada automáticamente">
            <a:extLst>
              <a:ext uri="{FF2B5EF4-FFF2-40B4-BE49-F238E27FC236}">
                <a16:creationId xmlns:a16="http://schemas.microsoft.com/office/drawing/2014/main" id="{B2A2A4AC-A66D-FE53-267B-92FEE4285A6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2300" y="2882749"/>
            <a:ext cx="3043861" cy="2277648"/>
          </a:xfrm>
          <a:prstGeom prst="rect">
            <a:avLst/>
          </a:prstGeom>
        </p:spPr>
      </p:pic>
      <p:sp>
        <p:nvSpPr>
          <p:cNvPr id="10" name="CuadroTexto 9">
            <a:extLst>
              <a:ext uri="{FF2B5EF4-FFF2-40B4-BE49-F238E27FC236}">
                <a16:creationId xmlns:a16="http://schemas.microsoft.com/office/drawing/2014/main" id="{99A61B06-8D68-FB15-AA1B-19887FE3E508}"/>
              </a:ext>
            </a:extLst>
          </p:cNvPr>
          <p:cNvSpPr txBox="1"/>
          <p:nvPr/>
        </p:nvSpPr>
        <p:spPr>
          <a:xfrm>
            <a:off x="6491334" y="5325345"/>
            <a:ext cx="273961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/>
              <a:t>Quality and Production FAI bins.</a:t>
            </a:r>
            <a:endParaRPr lang="es-MX" sz="2400" dirty="0"/>
          </a:p>
        </p:txBody>
      </p:sp>
    </p:spTree>
    <p:extLst>
      <p:ext uri="{BB962C8B-B14F-4D97-AF65-F5344CB8AC3E}">
        <p14:creationId xmlns:p14="http://schemas.microsoft.com/office/powerpoint/2010/main" val="350453737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D8CDC6A-AA14-2BE3-8C2D-D94DDBD49C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Operator’s self first article inspection / release process</a:t>
            </a:r>
            <a:endParaRPr lang="en-US" dirty="0"/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6D4A9875-51DD-D3EF-667B-81F7A93A323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9423" y="2738782"/>
            <a:ext cx="2867294" cy="2174550"/>
          </a:xfrm>
          <a:prstGeom prst="rect">
            <a:avLst/>
          </a:prstGeom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D4F9F399-54A1-A12B-882C-03544F41847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67631" y="3933771"/>
            <a:ext cx="2924919" cy="1969367"/>
          </a:xfrm>
          <a:prstGeom prst="rect">
            <a:avLst/>
          </a:prstGeom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701B5126-42AC-063C-7802-77A8877D392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34349" y="2748839"/>
            <a:ext cx="3332595" cy="2174550"/>
          </a:xfrm>
          <a:prstGeom prst="rect">
            <a:avLst/>
          </a:prstGeom>
        </p:spPr>
      </p:pic>
      <p:pic>
        <p:nvPicPr>
          <p:cNvPr id="15" name="Imagen 14">
            <a:extLst>
              <a:ext uri="{FF2B5EF4-FFF2-40B4-BE49-F238E27FC236}">
                <a16:creationId xmlns:a16="http://schemas.microsoft.com/office/drawing/2014/main" id="{95D654CA-73C9-517B-C235-E16D0ADF536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67631" y="1888816"/>
            <a:ext cx="2924919" cy="1893500"/>
          </a:xfrm>
          <a:prstGeom prst="rect">
            <a:avLst/>
          </a:prstGeom>
        </p:spPr>
      </p:pic>
      <p:sp>
        <p:nvSpPr>
          <p:cNvPr id="16" name="CuadroTexto 15">
            <a:extLst>
              <a:ext uri="{FF2B5EF4-FFF2-40B4-BE49-F238E27FC236}">
                <a16:creationId xmlns:a16="http://schemas.microsoft.com/office/drawing/2014/main" id="{60463C64-34B2-0B7E-967F-867DBA618ECF}"/>
              </a:ext>
            </a:extLst>
          </p:cNvPr>
          <p:cNvSpPr txBox="1"/>
          <p:nvPr/>
        </p:nvSpPr>
        <p:spPr>
          <a:xfrm>
            <a:off x="119423" y="5120641"/>
            <a:ext cx="238002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 err="1"/>
              <a:t>Opertator</a:t>
            </a:r>
            <a:r>
              <a:rPr lang="en-US" sz="1600" dirty="0"/>
              <a:t> inspects appearance items and release the part </a:t>
            </a:r>
            <a:endParaRPr lang="es-MX" sz="1600" dirty="0"/>
          </a:p>
        </p:txBody>
      </p:sp>
      <p:sp>
        <p:nvSpPr>
          <p:cNvPr id="17" name="CuadroTexto 16">
            <a:extLst>
              <a:ext uri="{FF2B5EF4-FFF2-40B4-BE49-F238E27FC236}">
                <a16:creationId xmlns:a16="http://schemas.microsoft.com/office/drawing/2014/main" id="{F5D393DB-70CA-AF99-A2A5-D26E9A26B50D}"/>
              </a:ext>
            </a:extLst>
          </p:cNvPr>
          <p:cNvSpPr txBox="1"/>
          <p:nvPr/>
        </p:nvSpPr>
        <p:spPr>
          <a:xfrm>
            <a:off x="3617084" y="5072141"/>
            <a:ext cx="238002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 err="1"/>
              <a:t>Opertator</a:t>
            </a:r>
            <a:r>
              <a:rPr lang="en-US" sz="1600" dirty="0"/>
              <a:t> places the acceptance label and puts the part in the correspondent bin.</a:t>
            </a:r>
            <a:endParaRPr lang="es-MX" sz="1600" dirty="0"/>
          </a:p>
        </p:txBody>
      </p:sp>
      <p:sp>
        <p:nvSpPr>
          <p:cNvPr id="18" name="CuadroTexto 17">
            <a:extLst>
              <a:ext uri="{FF2B5EF4-FFF2-40B4-BE49-F238E27FC236}">
                <a16:creationId xmlns:a16="http://schemas.microsoft.com/office/drawing/2014/main" id="{A9EFEBCB-1CCA-56C0-4706-C5442674D879}"/>
              </a:ext>
            </a:extLst>
          </p:cNvPr>
          <p:cNvSpPr txBox="1"/>
          <p:nvPr/>
        </p:nvSpPr>
        <p:spPr>
          <a:xfrm>
            <a:off x="10184459" y="2413618"/>
            <a:ext cx="145997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/>
              <a:t>Quality FAI bin.</a:t>
            </a:r>
            <a:endParaRPr lang="es-MX" sz="2400" dirty="0"/>
          </a:p>
        </p:txBody>
      </p:sp>
      <p:sp>
        <p:nvSpPr>
          <p:cNvPr id="19" name="CuadroTexto 18">
            <a:extLst>
              <a:ext uri="{FF2B5EF4-FFF2-40B4-BE49-F238E27FC236}">
                <a16:creationId xmlns:a16="http://schemas.microsoft.com/office/drawing/2014/main" id="{F0F86BF5-E98E-0C2A-7724-B910133D9354}"/>
              </a:ext>
            </a:extLst>
          </p:cNvPr>
          <p:cNvSpPr txBox="1"/>
          <p:nvPr/>
        </p:nvSpPr>
        <p:spPr>
          <a:xfrm>
            <a:off x="9926041" y="4656642"/>
            <a:ext cx="197680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/>
              <a:t>Production FAI bin.</a:t>
            </a:r>
            <a:endParaRPr lang="es-MX" sz="2400" dirty="0"/>
          </a:p>
        </p:txBody>
      </p:sp>
      <p:sp>
        <p:nvSpPr>
          <p:cNvPr id="20" name="Flecha: a la derecha 19">
            <a:extLst>
              <a:ext uri="{FF2B5EF4-FFF2-40B4-BE49-F238E27FC236}">
                <a16:creationId xmlns:a16="http://schemas.microsoft.com/office/drawing/2014/main" id="{CCC6471B-8B13-FDD5-48DB-E23488B4725E}"/>
              </a:ext>
            </a:extLst>
          </p:cNvPr>
          <p:cNvSpPr/>
          <p:nvPr/>
        </p:nvSpPr>
        <p:spPr>
          <a:xfrm>
            <a:off x="2743200" y="3429001"/>
            <a:ext cx="755374" cy="504770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21" name="Flecha: a la derecha 20">
            <a:extLst>
              <a:ext uri="{FF2B5EF4-FFF2-40B4-BE49-F238E27FC236}">
                <a16:creationId xmlns:a16="http://schemas.microsoft.com/office/drawing/2014/main" id="{569822F7-8743-59FA-B309-88A69DAD2129}"/>
              </a:ext>
            </a:extLst>
          </p:cNvPr>
          <p:cNvSpPr/>
          <p:nvPr/>
        </p:nvSpPr>
        <p:spPr>
          <a:xfrm rot="1894910">
            <a:off x="6389944" y="4492995"/>
            <a:ext cx="755374" cy="504770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32241031"/>
      </p:ext>
    </p:extLst>
  </p:cSld>
  <p:clrMapOvr>
    <a:masterClrMapping/>
  </p:clrMapOvr>
</p:sld>
</file>

<file path=ppt/theme/theme1.xml><?xml version="1.0" encoding="utf-8"?>
<a:theme xmlns:a="http://schemas.openxmlformats.org/drawingml/2006/main" name="Retrospección">
  <a:themeElements>
    <a:clrScheme name="Azul II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Retrospección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ción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286</TotalTime>
  <Words>100</Words>
  <Application>Microsoft Office PowerPoint</Application>
  <PresentationFormat>Panorámica</PresentationFormat>
  <Paragraphs>14</Paragraphs>
  <Slides>4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4</vt:i4>
      </vt:variant>
    </vt:vector>
  </HeadingPairs>
  <TitlesOfParts>
    <vt:vector size="7" baseType="lpstr">
      <vt:lpstr>Calibri</vt:lpstr>
      <vt:lpstr>Calibri Light</vt:lpstr>
      <vt:lpstr>Retrospección</vt:lpstr>
      <vt:lpstr>Operator’s self first article inspection / release</vt:lpstr>
      <vt:lpstr>Kaizen Team</vt:lpstr>
      <vt:lpstr>First Article Inspection Labels </vt:lpstr>
      <vt:lpstr>Operator’s self first article inspection / release process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Vazquez, Adriana</dc:creator>
  <cp:lastModifiedBy>Zavala, Deysy</cp:lastModifiedBy>
  <cp:revision>4</cp:revision>
  <dcterms:created xsi:type="dcterms:W3CDTF">2024-05-29T17:19:58Z</dcterms:created>
  <dcterms:modified xsi:type="dcterms:W3CDTF">2024-05-30T22:21:06Z</dcterms:modified>
</cp:coreProperties>
</file>